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5050"/>
    <a:srgbClr val="FF7C80"/>
    <a:srgbClr val="FFFF99"/>
    <a:srgbClr val="FF9966"/>
    <a:srgbClr val="FF9933"/>
    <a:srgbClr val="FFCC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2" autoAdjust="0"/>
    <p:restoredTop sz="94660"/>
  </p:normalViewPr>
  <p:slideViewPr>
    <p:cSldViewPr>
      <p:cViewPr>
        <p:scale>
          <a:sx n="60" d="100"/>
          <a:sy n="60" d="100"/>
        </p:scale>
        <p:origin x="1674" y="103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71578E-9798-4E90-832A-A96FCC3AB1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9CE8B6-7019-45E7-8D0E-49A85BDF8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027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964BEE-7346-4085-BEDB-B69DEAA1B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E315FBD-1B17-4319-AE75-A5D7B3AB8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8110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A2D35A2-AAB6-4BEB-929C-2AE40B521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0554C7-7D7F-4FFB-8532-F815C8177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3697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76FF1-5155-4F25-BD55-D298A3708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B4CEF5-0FE7-4934-9DA3-C70B1A90D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39700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F42C0D-D475-4E00-AC70-16FC33EF9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CE1B64-C7C1-4EAA-A52E-AC1F4DEBD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7623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BDEB95-A446-4E81-81A2-59563C77F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EDC1F4-26A9-4192-877F-E13287A95C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1869FB0-6420-4961-81BA-49052A5B2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1404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661EE-94B5-4E84-9689-D12A8BE43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1F3B51-3FFC-4C86-ACD5-16B7728A9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4577-E913-4B09-B22A-762597548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2F1939-0980-49FC-818E-8F2A351489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D05B80D-9F0C-4FBC-924C-4ADD741A3A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7861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8558EF-5844-456F-AA6B-3D5A13E9F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6498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87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5CF487-C02A-46C9-90E4-93BB33D98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6089CD-DE56-4D0E-BC34-F19EE7257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660116A-B7DC-4BFA-A058-E128E15CD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775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15495D-57DB-444B-AF63-803D844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E5858A3-AF41-4751-9206-C94CFD166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B3D6447-4B46-4BBB-92AE-379260E6A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960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99DA471-B17E-4B88-8A70-094D1B1A1B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ACA14D25-F175-4FF2-AA96-8186E9BDD10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6383AFB0-A4EE-4A42-9638-B1FB075A32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" name="AutoShape 266">
            <a:extLst>
              <a:ext uri="{FF2B5EF4-FFF2-40B4-BE49-F238E27FC236}">
                <a16:creationId xmlns:a16="http://schemas.microsoft.com/office/drawing/2014/main" id="{8B5E5BE2-ABED-474D-B350-BA4198870C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6613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39" name="AutoShape 267">
            <a:extLst>
              <a:ext uri="{FF2B5EF4-FFF2-40B4-BE49-F238E27FC236}">
                <a16:creationId xmlns:a16="http://schemas.microsoft.com/office/drawing/2014/main" id="{A6EABAAC-F3D9-4AD8-BDA3-7871C2DD834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70944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0" name="AutoShape 268">
            <a:extLst>
              <a:ext uri="{FF2B5EF4-FFF2-40B4-BE49-F238E27FC236}">
                <a16:creationId xmlns:a16="http://schemas.microsoft.com/office/drawing/2014/main" id="{B9EC6FEE-C197-4459-9AEC-3858EA66373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74169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1" name="AutoShape 269">
            <a:extLst>
              <a:ext uri="{FF2B5EF4-FFF2-40B4-BE49-F238E27FC236}">
                <a16:creationId xmlns:a16="http://schemas.microsoft.com/office/drawing/2014/main" id="{A4B83002-561F-4918-B791-85BAEE796E0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8538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2" name="AutoShape 270">
            <a:extLst>
              <a:ext uri="{FF2B5EF4-FFF2-40B4-BE49-F238E27FC236}">
                <a16:creationId xmlns:a16="http://schemas.microsoft.com/office/drawing/2014/main" id="{FB85A6F0-7FF2-4EF0-8FCE-2B676796D04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090194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1C1C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3" name="AutoShape 271">
            <a:extLst>
              <a:ext uri="{FF2B5EF4-FFF2-40B4-BE49-F238E27FC236}">
                <a16:creationId xmlns:a16="http://schemas.microsoft.com/office/drawing/2014/main" id="{D50C9765-5841-4561-8CC1-A8EE2C58B3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7898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5F5F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4" name="AutoShape 272">
            <a:extLst>
              <a:ext uri="{FF2B5EF4-FFF2-40B4-BE49-F238E27FC236}">
                <a16:creationId xmlns:a16="http://schemas.microsoft.com/office/drawing/2014/main" id="{2E2C165F-89D3-4A31-A0F5-35EF906D98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93419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5" name="AutoShape 273">
            <a:extLst>
              <a:ext uri="{FF2B5EF4-FFF2-40B4-BE49-F238E27FC236}">
                <a16:creationId xmlns:a16="http://schemas.microsoft.com/office/drawing/2014/main" id="{D8C99EA7-BAE7-45FA-AC93-9D54179CDE8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451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6" name="AutoShape 274">
            <a:extLst>
              <a:ext uri="{FF2B5EF4-FFF2-40B4-BE49-F238E27FC236}">
                <a16:creationId xmlns:a16="http://schemas.microsoft.com/office/drawing/2014/main" id="{3DD40A2D-4E75-4CE7-8ABD-6462B1B2FEB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69332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7" name="AutoShape 275">
            <a:extLst>
              <a:ext uri="{FF2B5EF4-FFF2-40B4-BE49-F238E27FC236}">
                <a16:creationId xmlns:a16="http://schemas.microsoft.com/office/drawing/2014/main" id="{B10F4E1E-ED5A-433A-9945-78BFF136ED7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72557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8" name="AutoShape 276">
            <a:extLst>
              <a:ext uri="{FF2B5EF4-FFF2-40B4-BE49-F238E27FC236}">
                <a16:creationId xmlns:a16="http://schemas.microsoft.com/office/drawing/2014/main" id="{11D2FCFE-2EFF-4B66-9FC7-255046E8FFA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8376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49" name="AutoShape 277">
            <a:extLst>
              <a:ext uri="{FF2B5EF4-FFF2-40B4-BE49-F238E27FC236}">
                <a16:creationId xmlns:a16="http://schemas.microsoft.com/office/drawing/2014/main" id="{26F02F27-F784-4099-A914-A778EFE06CB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88582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29292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0" name="AutoShape 278">
            <a:extLst>
              <a:ext uri="{FF2B5EF4-FFF2-40B4-BE49-F238E27FC236}">
                <a16:creationId xmlns:a16="http://schemas.microsoft.com/office/drawing/2014/main" id="{C1C6B1FA-2EEF-48BB-A136-2E0E08A30C2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7736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1" name="AutoShape 279">
            <a:extLst>
              <a:ext uri="{FF2B5EF4-FFF2-40B4-BE49-F238E27FC236}">
                <a16:creationId xmlns:a16="http://schemas.microsoft.com/office/drawing/2014/main" id="{734BFC69-7D76-45F3-908A-EF2E1901266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91807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1111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2" name="AutoShape 280">
            <a:extLst>
              <a:ext uri="{FF2B5EF4-FFF2-40B4-BE49-F238E27FC236}">
                <a16:creationId xmlns:a16="http://schemas.microsoft.com/office/drawing/2014/main" id="{F83FCFC9-8D75-4FBE-8F95-5813DF2299A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78732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3" name="AutoShape 281">
            <a:extLst>
              <a:ext uri="{FF2B5EF4-FFF2-40B4-BE49-F238E27FC236}">
                <a16:creationId xmlns:a16="http://schemas.microsoft.com/office/drawing/2014/main" id="{E5F22C11-47CD-41DC-AA34-EAD835145DA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17675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66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4" name="AutoShape 282">
            <a:extLst>
              <a:ext uri="{FF2B5EF4-FFF2-40B4-BE49-F238E27FC236}">
                <a16:creationId xmlns:a16="http://schemas.microsoft.com/office/drawing/2014/main" id="{B7302630-9EAE-4C36-ABB5-751E03531D8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766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5" name="AutoShape 283">
            <a:extLst>
              <a:ext uri="{FF2B5EF4-FFF2-40B4-BE49-F238E27FC236}">
                <a16:creationId xmlns:a16="http://schemas.microsoft.com/office/drawing/2014/main" id="{135A24E3-9D47-4764-83DE-6A79B2638AB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7407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6" name="AutoShape 284">
            <a:extLst>
              <a:ext uri="{FF2B5EF4-FFF2-40B4-BE49-F238E27FC236}">
                <a16:creationId xmlns:a16="http://schemas.microsoft.com/office/drawing/2014/main" id="{BDF80D2F-D3DE-45E5-AACA-6C3EBC0B261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7682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7" name="AutoShape 285">
            <a:extLst>
              <a:ext uri="{FF2B5EF4-FFF2-40B4-BE49-F238E27FC236}">
                <a16:creationId xmlns:a16="http://schemas.microsoft.com/office/drawing/2014/main" id="{F9D823FB-CB88-47FC-A2CD-BE98556E8DC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7741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8" name="AutoShape 286">
            <a:extLst>
              <a:ext uri="{FF2B5EF4-FFF2-40B4-BE49-F238E27FC236}">
                <a16:creationId xmlns:a16="http://schemas.microsoft.com/office/drawing/2014/main" id="{BEACCBD2-239B-4109-89EA-BFFD2FF1941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5661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59" name="AutoShape 287">
            <a:extLst>
              <a:ext uri="{FF2B5EF4-FFF2-40B4-BE49-F238E27FC236}">
                <a16:creationId xmlns:a16="http://schemas.microsoft.com/office/drawing/2014/main" id="{22DD1BF5-B452-42D9-85CC-7B909728759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6357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0" name="AutoShape 288">
            <a:extLst>
              <a:ext uri="{FF2B5EF4-FFF2-40B4-BE49-F238E27FC236}">
                <a16:creationId xmlns:a16="http://schemas.microsoft.com/office/drawing/2014/main" id="{22B0573B-17E3-4A33-A186-D4AC55119B0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1556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1" name="AutoShape 289">
            <a:extLst>
              <a:ext uri="{FF2B5EF4-FFF2-40B4-BE49-F238E27FC236}">
                <a16:creationId xmlns:a16="http://schemas.microsoft.com/office/drawing/2014/main" id="{BCE8AC35-A7FD-459F-AD2D-3B1870910C8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8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2" name="AutoShape 290">
            <a:extLst>
              <a:ext uri="{FF2B5EF4-FFF2-40B4-BE49-F238E27FC236}">
                <a16:creationId xmlns:a16="http://schemas.microsoft.com/office/drawing/2014/main" id="{FF6D9739-2CE3-498D-83B4-55B9AF1AF9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33194" y="25407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3" name="AutoShape 291">
            <a:extLst>
              <a:ext uri="{FF2B5EF4-FFF2-40B4-BE49-F238E27FC236}">
                <a16:creationId xmlns:a16="http://schemas.microsoft.com/office/drawing/2014/main" id="{D496B833-872E-4EDC-A948-A814B4871F1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54513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4" name="AutoShape 292">
            <a:extLst>
              <a:ext uri="{FF2B5EF4-FFF2-40B4-BE49-F238E27FC236}">
                <a16:creationId xmlns:a16="http://schemas.microsoft.com/office/drawing/2014/main" id="{3E147765-2447-44F1-AC56-4B84C9A84EE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72932" y="25407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5" name="AutoShape 293">
            <a:extLst>
              <a:ext uri="{FF2B5EF4-FFF2-40B4-BE49-F238E27FC236}">
                <a16:creationId xmlns:a16="http://schemas.microsoft.com/office/drawing/2014/main" id="{8EB0302A-F1DD-4E1F-92D2-C184C63AB53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9939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6" name="AutoShape 294">
            <a:extLst>
              <a:ext uri="{FF2B5EF4-FFF2-40B4-BE49-F238E27FC236}">
                <a16:creationId xmlns:a16="http://schemas.microsoft.com/office/drawing/2014/main" id="{9D774860-F7CF-4CEF-8E5B-635B78A25F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38338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99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7" name="AutoShape 295">
            <a:extLst>
              <a:ext uri="{FF2B5EF4-FFF2-40B4-BE49-F238E27FC236}">
                <a16:creationId xmlns:a16="http://schemas.microsoft.com/office/drawing/2014/main" id="{7D89FADF-C126-4731-BB35-9C90CDFEBFA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833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8" name="AutoShape 296">
            <a:extLst>
              <a:ext uri="{FF2B5EF4-FFF2-40B4-BE49-F238E27FC236}">
                <a16:creationId xmlns:a16="http://schemas.microsoft.com/office/drawing/2014/main" id="{EB336425-8157-492F-A8DA-D4670817892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58069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69" name="AutoShape 297">
            <a:extLst>
              <a:ext uri="{FF2B5EF4-FFF2-40B4-BE49-F238E27FC236}">
                <a16:creationId xmlns:a16="http://schemas.microsoft.com/office/drawing/2014/main" id="{6EB2C383-6E58-42F3-8726-66836CBD7D8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5834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0" name="AutoShape 298">
            <a:extLst>
              <a:ext uri="{FF2B5EF4-FFF2-40B4-BE49-F238E27FC236}">
                <a16:creationId xmlns:a16="http://schemas.microsoft.com/office/drawing/2014/main" id="{6FA3238A-F3CD-465D-ADD7-D6E3B3D06C3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9808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1" name="AutoShape 299">
            <a:extLst>
              <a:ext uri="{FF2B5EF4-FFF2-40B4-BE49-F238E27FC236}">
                <a16:creationId xmlns:a16="http://schemas.microsoft.com/office/drawing/2014/main" id="{A402CDAF-F6E0-431B-A2C4-6AE97483287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728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2" name="AutoShape 300">
            <a:extLst>
              <a:ext uri="{FF2B5EF4-FFF2-40B4-BE49-F238E27FC236}">
                <a16:creationId xmlns:a16="http://schemas.microsoft.com/office/drawing/2014/main" id="{CD2EAB71-AF44-4FE8-ABC1-4FCAB22150B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7019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3" name="AutoShape 301">
            <a:extLst>
              <a:ext uri="{FF2B5EF4-FFF2-40B4-BE49-F238E27FC236}">
                <a16:creationId xmlns:a16="http://schemas.microsoft.com/office/drawing/2014/main" id="{B83674D2-4F07-4E9A-95CD-356A71AC3F3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3623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4" name="AutoShape 302">
            <a:extLst>
              <a:ext uri="{FF2B5EF4-FFF2-40B4-BE49-F238E27FC236}">
                <a16:creationId xmlns:a16="http://schemas.microsoft.com/office/drawing/2014/main" id="{49485DE8-9B26-434C-BE69-3E6460B55AD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16500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5" name="AutoShape 303">
            <a:extLst>
              <a:ext uri="{FF2B5EF4-FFF2-40B4-BE49-F238E27FC236}">
                <a16:creationId xmlns:a16="http://schemas.microsoft.com/office/drawing/2014/main" id="{53E39D9F-AA26-4DAE-8A69-0BDD9879E45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5544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6" name="AutoShape 304">
            <a:extLst>
              <a:ext uri="{FF2B5EF4-FFF2-40B4-BE49-F238E27FC236}">
                <a16:creationId xmlns:a16="http://schemas.microsoft.com/office/drawing/2014/main" id="{3308C0C6-CDB4-4E40-BF3A-23BECBBA3F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75175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7" name="AutoShape 305">
            <a:extLst>
              <a:ext uri="{FF2B5EF4-FFF2-40B4-BE49-F238E27FC236}">
                <a16:creationId xmlns:a16="http://schemas.microsoft.com/office/drawing/2014/main" id="{6021172A-B627-47C8-AEFD-A6DA32B224C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11325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8" name="AutoShape 306">
            <a:extLst>
              <a:ext uri="{FF2B5EF4-FFF2-40B4-BE49-F238E27FC236}">
                <a16:creationId xmlns:a16="http://schemas.microsoft.com/office/drawing/2014/main" id="{101C1774-1D2B-4C0E-AFB9-289A4978DB1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510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" name="AutoShape 307">
            <a:extLst>
              <a:ext uri="{FF2B5EF4-FFF2-40B4-BE49-F238E27FC236}">
                <a16:creationId xmlns:a16="http://schemas.microsoft.com/office/drawing/2014/main" id="{32576680-8CF6-4B64-A230-95A2A1AB6D1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1056" y="32742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33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0" name="AutoShape 308">
            <a:extLst>
              <a:ext uri="{FF2B5EF4-FFF2-40B4-BE49-F238E27FC236}">
                <a16:creationId xmlns:a16="http://schemas.microsoft.com/office/drawing/2014/main" id="{FAC504F6-51C4-4D31-A68E-CBE8FAB18C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700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1" name="AutoShape 309">
            <a:extLst>
              <a:ext uri="{FF2B5EF4-FFF2-40B4-BE49-F238E27FC236}">
                <a16:creationId xmlns:a16="http://schemas.microsoft.com/office/drawing/2014/main" id="{2B8D71B2-8913-43F4-A79F-505763E798D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718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2" name="AutoShape 310">
            <a:extLst>
              <a:ext uri="{FF2B5EF4-FFF2-40B4-BE49-F238E27FC236}">
                <a16:creationId xmlns:a16="http://schemas.microsoft.com/office/drawing/2014/main" id="{8B9CEDD0-ABB0-4F11-8E75-64810CEA307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10806" y="32742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3" name="AutoShape 311">
            <a:extLst>
              <a:ext uri="{FF2B5EF4-FFF2-40B4-BE49-F238E27FC236}">
                <a16:creationId xmlns:a16="http://schemas.microsoft.com/office/drawing/2014/main" id="{D02C5CAB-1A99-4AF7-9519-6BB28C4DBBB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08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4" name="AutoShape 312">
            <a:extLst>
              <a:ext uri="{FF2B5EF4-FFF2-40B4-BE49-F238E27FC236}">
                <a16:creationId xmlns:a16="http://schemas.microsoft.com/office/drawing/2014/main" id="{F2B3126D-0F63-447A-8B20-B5748AE2D98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0538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5" name="AutoShape 313">
            <a:extLst>
              <a:ext uri="{FF2B5EF4-FFF2-40B4-BE49-F238E27FC236}">
                <a16:creationId xmlns:a16="http://schemas.microsoft.com/office/drawing/2014/main" id="{A987A7A0-2717-4D7A-A65F-57CAFC3371B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81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6" name="AutoShape 314">
            <a:extLst>
              <a:ext uri="{FF2B5EF4-FFF2-40B4-BE49-F238E27FC236}">
                <a16:creationId xmlns:a16="http://schemas.microsoft.com/office/drawing/2014/main" id="{F1C93D4B-F1C0-4468-8131-3C66636F75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29225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7" name="AutoShape 315">
            <a:extLst>
              <a:ext uri="{FF2B5EF4-FFF2-40B4-BE49-F238E27FC236}">
                <a16:creationId xmlns:a16="http://schemas.microsoft.com/office/drawing/2014/main" id="{937E1F20-5477-429B-91B4-B6DBD3CEF88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879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8" name="AutoShape 316">
            <a:extLst>
              <a:ext uri="{FF2B5EF4-FFF2-40B4-BE49-F238E27FC236}">
                <a16:creationId xmlns:a16="http://schemas.microsoft.com/office/drawing/2014/main" id="{E63864BD-2D26-41D1-8628-7BE7C8DD459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31988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9" name="AutoShape 317">
            <a:extLst>
              <a:ext uri="{FF2B5EF4-FFF2-40B4-BE49-F238E27FC236}">
                <a16:creationId xmlns:a16="http://schemas.microsoft.com/office/drawing/2014/main" id="{3CD33549-7FB2-45D5-942D-1481703ED62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17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0" name="AutoShape 318">
            <a:extLst>
              <a:ext uri="{FF2B5EF4-FFF2-40B4-BE49-F238E27FC236}">
                <a16:creationId xmlns:a16="http://schemas.microsoft.com/office/drawing/2014/main" id="{E9A7E4F1-39F3-4707-82A2-F4A493A16B0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51719" y="363616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66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1" name="AutoShape 319">
            <a:extLst>
              <a:ext uri="{FF2B5EF4-FFF2-40B4-BE49-F238E27FC236}">
                <a16:creationId xmlns:a16="http://schemas.microsoft.com/office/drawing/2014/main" id="{A469FB7D-0F00-4F80-BBE9-B448E5C9898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906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2" name="AutoShape 320">
            <a:extLst>
              <a:ext uri="{FF2B5EF4-FFF2-40B4-BE49-F238E27FC236}">
                <a16:creationId xmlns:a16="http://schemas.microsoft.com/office/drawing/2014/main" id="{B53C897C-BCA5-433D-88B6-0792EFDFB41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925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7C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3" name="AutoShape 321">
            <a:extLst>
              <a:ext uri="{FF2B5EF4-FFF2-40B4-BE49-F238E27FC236}">
                <a16:creationId xmlns:a16="http://schemas.microsoft.com/office/drawing/2014/main" id="{B5E7BF9B-7CE2-4907-AB42-8840CDBBD86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31469" y="363616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4" name="AutoShape 322">
            <a:extLst>
              <a:ext uri="{FF2B5EF4-FFF2-40B4-BE49-F238E27FC236}">
                <a16:creationId xmlns:a16="http://schemas.microsoft.com/office/drawing/2014/main" id="{45EBD017-E2D7-4797-A23C-4DE10F7E8DF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14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5" name="AutoShape 323">
            <a:extLst>
              <a:ext uri="{FF2B5EF4-FFF2-40B4-BE49-F238E27FC236}">
                <a16:creationId xmlns:a16="http://schemas.microsoft.com/office/drawing/2014/main" id="{D7C02E49-3CE5-46A3-95DD-8C7419F045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51200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6" name="AutoShape 324">
            <a:extLst>
              <a:ext uri="{FF2B5EF4-FFF2-40B4-BE49-F238E27FC236}">
                <a16:creationId xmlns:a16="http://schemas.microsoft.com/office/drawing/2014/main" id="{76EDCCD7-E6E1-41E2-A344-64225B135AF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688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7" name="AutoShape 325">
            <a:extLst>
              <a:ext uri="{FF2B5EF4-FFF2-40B4-BE49-F238E27FC236}">
                <a16:creationId xmlns:a16="http://schemas.microsoft.com/office/drawing/2014/main" id="{9AA163FE-387A-4CA6-A929-C0BB65A1EDD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085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8" name="AutoShape 326">
            <a:extLst>
              <a:ext uri="{FF2B5EF4-FFF2-40B4-BE49-F238E27FC236}">
                <a16:creationId xmlns:a16="http://schemas.microsoft.com/office/drawing/2014/main" id="{A69D9B7A-DCEF-4F62-873E-867BC591C44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46300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9" name="AutoShape 327">
            <a:extLst>
              <a:ext uri="{FF2B5EF4-FFF2-40B4-BE49-F238E27FC236}">
                <a16:creationId xmlns:a16="http://schemas.microsoft.com/office/drawing/2014/main" id="{3B295814-DFBA-4239-8B5F-DE637A4F6D1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860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0" name="AutoShape 328">
            <a:extLst>
              <a:ext uri="{FF2B5EF4-FFF2-40B4-BE49-F238E27FC236}">
                <a16:creationId xmlns:a16="http://schemas.microsoft.com/office/drawing/2014/main" id="{6347A35F-05F1-4699-B3D6-46329D14577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52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1" name="AutoShape 329">
            <a:extLst>
              <a:ext uri="{FF2B5EF4-FFF2-40B4-BE49-F238E27FC236}">
                <a16:creationId xmlns:a16="http://schemas.microsoft.com/office/drawing/2014/main" id="{FA1CC2BD-7ED0-4E67-887E-DED944C621A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04975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" name="AutoShape 330">
            <a:extLst>
              <a:ext uri="{FF2B5EF4-FFF2-40B4-BE49-F238E27FC236}">
                <a16:creationId xmlns:a16="http://schemas.microsoft.com/office/drawing/2014/main" id="{C3BDF765-D479-4832-8CC3-7B0C170E2DF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05250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3" name="AutoShape 331">
            <a:extLst>
              <a:ext uri="{FF2B5EF4-FFF2-40B4-BE49-F238E27FC236}">
                <a16:creationId xmlns:a16="http://schemas.microsoft.com/office/drawing/2014/main" id="{AFA67454-61EC-4257-9533-8694C798C40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498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4" name="AutoShape 332">
            <a:extLst>
              <a:ext uri="{FF2B5EF4-FFF2-40B4-BE49-F238E27FC236}">
                <a16:creationId xmlns:a16="http://schemas.microsoft.com/office/drawing/2014/main" id="{91E00241-3C27-489C-B5CD-29F690E36B3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24981" y="39981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5" name="AutoShape 333">
            <a:extLst>
              <a:ext uri="{FF2B5EF4-FFF2-40B4-BE49-F238E27FC236}">
                <a16:creationId xmlns:a16="http://schemas.microsoft.com/office/drawing/2014/main" id="{F1BBE1EE-B038-4030-AFAF-A521058473D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63925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6" name="AutoShape 334">
            <a:extLst>
              <a:ext uri="{FF2B5EF4-FFF2-40B4-BE49-F238E27FC236}">
                <a16:creationId xmlns:a16="http://schemas.microsoft.com/office/drawing/2014/main" id="{891EFE1D-C08E-497A-A57A-BB8A61503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831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00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7" name="AutoShape 335">
            <a:extLst>
              <a:ext uri="{FF2B5EF4-FFF2-40B4-BE49-F238E27FC236}">
                <a16:creationId xmlns:a16="http://schemas.microsoft.com/office/drawing/2014/main" id="{D4019EBD-5C5F-4A00-95C6-7AC019AD42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60613" y="436721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8" name="AutoShape 336">
            <a:extLst>
              <a:ext uri="{FF2B5EF4-FFF2-40B4-BE49-F238E27FC236}">
                <a16:creationId xmlns:a16="http://schemas.microsoft.com/office/drawing/2014/main" id="{1A6E702F-91A4-4281-82BC-7164B203FE8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99557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9" name="AutoShape 337">
            <a:extLst>
              <a:ext uri="{FF2B5EF4-FFF2-40B4-BE49-F238E27FC236}">
                <a16:creationId xmlns:a16="http://schemas.microsoft.com/office/drawing/2014/main" id="{679221D3-F3B1-4F21-AFF1-6CD9A823808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8034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0" name="AutoShape 338">
            <a:extLst>
              <a:ext uri="{FF2B5EF4-FFF2-40B4-BE49-F238E27FC236}">
                <a16:creationId xmlns:a16="http://schemas.microsoft.com/office/drawing/2014/main" id="{8C1BDA41-28AD-41C9-800C-24AAEBDF9D7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19288" y="436721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1" name="AutoShape 339">
            <a:extLst>
              <a:ext uri="{FF2B5EF4-FFF2-40B4-BE49-F238E27FC236}">
                <a16:creationId xmlns:a16="http://schemas.microsoft.com/office/drawing/2014/main" id="{46FBA73A-36B9-4994-81C8-2EFB1C922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20357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2" name="AutoShape 340">
            <a:extLst>
              <a:ext uri="{FF2B5EF4-FFF2-40B4-BE49-F238E27FC236}">
                <a16:creationId xmlns:a16="http://schemas.microsoft.com/office/drawing/2014/main" id="{1EA30323-9D25-435B-952F-C2A3A13869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6009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3" name="AutoShape 341">
            <a:extLst>
              <a:ext uri="{FF2B5EF4-FFF2-40B4-BE49-F238E27FC236}">
                <a16:creationId xmlns:a16="http://schemas.microsoft.com/office/drawing/2014/main" id="{2BB9084F-0452-4E10-B701-0BCC9B9B984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3929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4" name="AutoShape 342">
            <a:extLst>
              <a:ext uri="{FF2B5EF4-FFF2-40B4-BE49-F238E27FC236}">
                <a16:creationId xmlns:a16="http://schemas.microsoft.com/office/drawing/2014/main" id="{BD487580-1F36-4AC1-A64D-0761728843E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79032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5" name="AutoShape 343">
            <a:extLst>
              <a:ext uri="{FF2B5EF4-FFF2-40B4-BE49-F238E27FC236}">
                <a16:creationId xmlns:a16="http://schemas.microsoft.com/office/drawing/2014/main" id="{E9B20A08-F4CD-48C5-9188-7E73BF605B9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81275" y="472916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6" name="AutoShape 344">
            <a:extLst>
              <a:ext uri="{FF2B5EF4-FFF2-40B4-BE49-F238E27FC236}">
                <a16:creationId xmlns:a16="http://schemas.microsoft.com/office/drawing/2014/main" id="{46CDFD3A-8E19-4FB3-A644-6EAAC8F7A5E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20219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7" name="AutoShape 345">
            <a:extLst>
              <a:ext uri="{FF2B5EF4-FFF2-40B4-BE49-F238E27FC236}">
                <a16:creationId xmlns:a16="http://schemas.microsoft.com/office/drawing/2014/main" id="{9A703D80-E793-452A-AE32-2D875602CD5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01007" y="472836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8" name="AutoShape 346">
            <a:extLst>
              <a:ext uri="{FF2B5EF4-FFF2-40B4-BE49-F238E27FC236}">
                <a16:creationId xmlns:a16="http://schemas.microsoft.com/office/drawing/2014/main" id="{A974A2A7-584F-4183-94DC-1346C5D42DE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39950" y="472916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99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9" name="AutoShape 347">
            <a:extLst>
              <a:ext uri="{FF2B5EF4-FFF2-40B4-BE49-F238E27FC236}">
                <a16:creationId xmlns:a16="http://schemas.microsoft.com/office/drawing/2014/main" id="{A921CB7B-47F4-4350-AB6F-2029BFFF6C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1019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A500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0" name="AutoShape 348">
            <a:extLst>
              <a:ext uri="{FF2B5EF4-FFF2-40B4-BE49-F238E27FC236}">
                <a16:creationId xmlns:a16="http://schemas.microsoft.com/office/drawing/2014/main" id="{0F01117F-CCDE-4051-B340-96ACBBFF6F7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59957" y="472836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1" name="AutoShape 349">
            <a:extLst>
              <a:ext uri="{FF2B5EF4-FFF2-40B4-BE49-F238E27FC236}">
                <a16:creationId xmlns:a16="http://schemas.microsoft.com/office/drawing/2014/main" id="{724470AD-E56F-42B2-8F73-E021639C0F2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99694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2" name="AutoShape 350">
            <a:extLst>
              <a:ext uri="{FF2B5EF4-FFF2-40B4-BE49-F238E27FC236}">
                <a16:creationId xmlns:a16="http://schemas.microsoft.com/office/drawing/2014/main" id="{7570BD97-88F5-4063-8F78-A8D014D4A69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68032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3" name="AutoShape 351">
            <a:extLst>
              <a:ext uri="{FF2B5EF4-FFF2-40B4-BE49-F238E27FC236}">
                <a16:creationId xmlns:a16="http://schemas.microsoft.com/office/drawing/2014/main" id="{13F25350-E747-4208-8923-A39AEBD29B3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28294" y="21724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4" name="AutoShape 352">
            <a:extLst>
              <a:ext uri="{FF2B5EF4-FFF2-40B4-BE49-F238E27FC236}">
                <a16:creationId xmlns:a16="http://schemas.microsoft.com/office/drawing/2014/main" id="{1EC280C7-1A6B-4833-8497-CE8CFC4A8AD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449094" y="21724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5" name="AutoShape 353">
            <a:extLst>
              <a:ext uri="{FF2B5EF4-FFF2-40B4-BE49-F238E27FC236}">
                <a16:creationId xmlns:a16="http://schemas.microsoft.com/office/drawing/2014/main" id="{D0988C1C-C296-4586-8BD9-6272E74F3C8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009357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6" name="AutoShape 354">
            <a:extLst>
              <a:ext uri="{FF2B5EF4-FFF2-40B4-BE49-F238E27FC236}">
                <a16:creationId xmlns:a16="http://schemas.microsoft.com/office/drawing/2014/main" id="{CEC255EB-50AA-42C8-9BA1-0992046ABDE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09082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7" name="AutoShape 355">
            <a:extLst>
              <a:ext uri="{FF2B5EF4-FFF2-40B4-BE49-F238E27FC236}">
                <a16:creationId xmlns:a16="http://schemas.microsoft.com/office/drawing/2014/main" id="{4D2EC2D7-081E-4338-A366-C6C3F314BDD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69344" y="21740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8" name="AutoShape 356">
            <a:extLst>
              <a:ext uri="{FF2B5EF4-FFF2-40B4-BE49-F238E27FC236}">
                <a16:creationId xmlns:a16="http://schemas.microsoft.com/office/drawing/2014/main" id="{486EB60E-B1D9-441E-A50F-5DEBB505DB2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9350" y="2173288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9" name="AutoShape 357">
            <a:extLst>
              <a:ext uri="{FF2B5EF4-FFF2-40B4-BE49-F238E27FC236}">
                <a16:creationId xmlns:a16="http://schemas.microsoft.com/office/drawing/2014/main" id="{34A576AF-3FDE-4319-BBFA-F4A15ED97F1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50407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0" name="AutoShape 358">
            <a:extLst>
              <a:ext uri="{FF2B5EF4-FFF2-40B4-BE49-F238E27FC236}">
                <a16:creationId xmlns:a16="http://schemas.microsoft.com/office/drawing/2014/main" id="{88DEC728-659E-41E9-831B-26804D2ED10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31194" y="21740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1" name="AutoShape 359">
            <a:extLst>
              <a:ext uri="{FF2B5EF4-FFF2-40B4-BE49-F238E27FC236}">
                <a16:creationId xmlns:a16="http://schemas.microsoft.com/office/drawing/2014/main" id="{A02D75F9-E0B4-49EB-B247-4BFB4BC8172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50132" y="21740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2" name="AutoShape 360">
            <a:extLst>
              <a:ext uri="{FF2B5EF4-FFF2-40B4-BE49-F238E27FC236}">
                <a16:creationId xmlns:a16="http://schemas.microsoft.com/office/drawing/2014/main" id="{80E84499-85CD-4B5A-999F-9E24F1815F5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11188" y="21748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3" name="AutoShape 361">
            <a:extLst>
              <a:ext uri="{FF2B5EF4-FFF2-40B4-BE49-F238E27FC236}">
                <a16:creationId xmlns:a16="http://schemas.microsoft.com/office/drawing/2014/main" id="{D6E9D4F6-0417-4AD4-A8DE-3BB6362C2F5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91457" y="21740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4" name="AutoShape 362">
            <a:extLst>
              <a:ext uri="{FF2B5EF4-FFF2-40B4-BE49-F238E27FC236}">
                <a16:creationId xmlns:a16="http://schemas.microsoft.com/office/drawing/2014/main" id="{BE71B260-7F6C-415A-9333-518749694D0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53719" y="18041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99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5" name="AutoShape 363">
            <a:extLst>
              <a:ext uri="{FF2B5EF4-FFF2-40B4-BE49-F238E27FC236}">
                <a16:creationId xmlns:a16="http://schemas.microsoft.com/office/drawing/2014/main" id="{0C41CB6A-0601-4D7E-9BF6-E015CA53B13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14775" y="18034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6" name="AutoShape 364">
            <a:extLst>
              <a:ext uri="{FF2B5EF4-FFF2-40B4-BE49-F238E27FC236}">
                <a16:creationId xmlns:a16="http://schemas.microsoft.com/office/drawing/2014/main" id="{E869AEA0-DEFE-48C0-BBD4-29B9FE1D359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233988" y="18034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7" name="AutoShape 365">
            <a:extLst>
              <a:ext uri="{FF2B5EF4-FFF2-40B4-BE49-F238E27FC236}">
                <a16:creationId xmlns:a16="http://schemas.microsoft.com/office/drawing/2014/main" id="{AC2F2373-6695-496F-9022-B940CF5AE28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95044" y="18041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99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8" name="AutoShape 366">
            <a:extLst>
              <a:ext uri="{FF2B5EF4-FFF2-40B4-BE49-F238E27FC236}">
                <a16:creationId xmlns:a16="http://schemas.microsoft.com/office/drawing/2014/main" id="{B86EC6EB-BA3A-49F2-8C9E-5B3F8A91AEC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93975" y="180498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9" name="AutoShape 367">
            <a:extLst>
              <a:ext uri="{FF2B5EF4-FFF2-40B4-BE49-F238E27FC236}">
                <a16:creationId xmlns:a16="http://schemas.microsoft.com/office/drawing/2014/main" id="{99BB0091-5DCC-4480-A3C3-B0F5DD0CFEF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54238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0" name="AutoShape 368">
            <a:extLst>
              <a:ext uri="{FF2B5EF4-FFF2-40B4-BE49-F238E27FC236}">
                <a16:creationId xmlns:a16="http://schemas.microsoft.com/office/drawing/2014/main" id="{216EFCC9-DC29-4303-AF6C-363F2D89728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75038" y="18034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1" name="AutoShape 369">
            <a:extLst>
              <a:ext uri="{FF2B5EF4-FFF2-40B4-BE49-F238E27FC236}">
                <a16:creationId xmlns:a16="http://schemas.microsoft.com/office/drawing/2014/main" id="{BA4B5A15-3383-4370-B860-1D57440AB8D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35300" y="18034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2" name="AutoShape 370">
            <a:extLst>
              <a:ext uri="{FF2B5EF4-FFF2-40B4-BE49-F238E27FC236}">
                <a16:creationId xmlns:a16="http://schemas.microsoft.com/office/drawing/2014/main" id="{97187200-5573-45BE-A52D-0643F9D9A7B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16881" y="1805782"/>
            <a:ext cx="490537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3" name="AutoShape 371">
            <a:extLst>
              <a:ext uri="{FF2B5EF4-FFF2-40B4-BE49-F238E27FC236}">
                <a16:creationId xmlns:a16="http://schemas.microsoft.com/office/drawing/2014/main" id="{85F0A5D3-8E1B-4155-82DA-865468E08AF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36613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4" name="AutoShape 372">
            <a:extLst>
              <a:ext uri="{FF2B5EF4-FFF2-40B4-BE49-F238E27FC236}">
                <a16:creationId xmlns:a16="http://schemas.microsoft.com/office/drawing/2014/main" id="{DC2D8782-0501-404A-8C85-CC58EE6762C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277938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5" name="AutoShape 373">
            <a:extLst>
              <a:ext uri="{FF2B5EF4-FFF2-40B4-BE49-F238E27FC236}">
                <a16:creationId xmlns:a16="http://schemas.microsoft.com/office/drawing/2014/main" id="{9BB56E36-4C88-4D7D-9941-FF0C778B745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3850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6" name="AutoShape 374">
            <a:extLst>
              <a:ext uri="{FF2B5EF4-FFF2-40B4-BE49-F238E27FC236}">
                <a16:creationId xmlns:a16="http://schemas.microsoft.com/office/drawing/2014/main" id="{8BC25D4C-E746-4E7F-BC3A-78404E01E37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94113" y="144145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7" name="AutoShape 375">
            <a:extLst>
              <a:ext uri="{FF2B5EF4-FFF2-40B4-BE49-F238E27FC236}">
                <a16:creationId xmlns:a16="http://schemas.microsoft.com/office/drawing/2014/main" id="{EABE41D7-FD76-494F-8698-3A9D40B5E14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013325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8" name="AutoShape 376">
            <a:extLst>
              <a:ext uri="{FF2B5EF4-FFF2-40B4-BE49-F238E27FC236}">
                <a16:creationId xmlns:a16="http://schemas.microsoft.com/office/drawing/2014/main" id="{DE59B882-36B1-497D-8997-A82AD672B9E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74381" y="144224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66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49" name="AutoShape 377">
            <a:extLst>
              <a:ext uri="{FF2B5EF4-FFF2-40B4-BE49-F238E27FC236}">
                <a16:creationId xmlns:a16="http://schemas.microsoft.com/office/drawing/2014/main" id="{00F09737-BF3E-4815-B1E8-19D453BF0A6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73313" y="144303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0" name="AutoShape 378">
            <a:extLst>
              <a:ext uri="{FF2B5EF4-FFF2-40B4-BE49-F238E27FC236}">
                <a16:creationId xmlns:a16="http://schemas.microsoft.com/office/drawing/2014/main" id="{3CD2D831-685B-46D2-BECA-F826D14A847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33575" y="144303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1" name="AutoShape 379">
            <a:extLst>
              <a:ext uri="{FF2B5EF4-FFF2-40B4-BE49-F238E27FC236}">
                <a16:creationId xmlns:a16="http://schemas.microsoft.com/office/drawing/2014/main" id="{3BDDA137-45AB-4CF5-89A9-9A642B0E61D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54375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2" name="AutoShape 380">
            <a:extLst>
              <a:ext uri="{FF2B5EF4-FFF2-40B4-BE49-F238E27FC236}">
                <a16:creationId xmlns:a16="http://schemas.microsoft.com/office/drawing/2014/main" id="{286442A4-7ECA-4488-A03E-71BC59BAB22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14638" y="144145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3" name="AutoShape 381">
            <a:extLst>
              <a:ext uri="{FF2B5EF4-FFF2-40B4-BE49-F238E27FC236}">
                <a16:creationId xmlns:a16="http://schemas.microsoft.com/office/drawing/2014/main" id="{68105CE2-5BA7-48EC-B2E7-4EDEE037D0D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96219" y="1443832"/>
            <a:ext cx="490537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4" name="AutoShape 382">
            <a:extLst>
              <a:ext uri="{FF2B5EF4-FFF2-40B4-BE49-F238E27FC236}">
                <a16:creationId xmlns:a16="http://schemas.microsoft.com/office/drawing/2014/main" id="{B3A01DE6-054B-414C-8316-008FF49C66B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57275" y="144303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5" name="AutoShape 383">
            <a:extLst>
              <a:ext uri="{FF2B5EF4-FFF2-40B4-BE49-F238E27FC236}">
                <a16:creationId xmlns:a16="http://schemas.microsoft.com/office/drawing/2014/main" id="{EF1C72E5-A4FC-466C-B52E-56AB665EA12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19538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6" name="AutoShape 384">
            <a:extLst>
              <a:ext uri="{FF2B5EF4-FFF2-40B4-BE49-F238E27FC236}">
                <a16:creationId xmlns:a16="http://schemas.microsoft.com/office/drawing/2014/main" id="{9B970311-5A3D-4B46-B8CE-E831FCA5D04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79800" y="10795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7" name="AutoShape 385">
            <a:extLst>
              <a:ext uri="{FF2B5EF4-FFF2-40B4-BE49-F238E27FC236}">
                <a16:creationId xmlns:a16="http://schemas.microsoft.com/office/drawing/2014/main" id="{09432580-75F6-45E4-B76C-1C86910E990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00600" y="10795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8" name="AutoShape 386">
            <a:extLst>
              <a:ext uri="{FF2B5EF4-FFF2-40B4-BE49-F238E27FC236}">
                <a16:creationId xmlns:a16="http://schemas.microsoft.com/office/drawing/2014/main" id="{6DFB133D-F994-4F95-8792-2E49960DC23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60863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59" name="AutoShape 387">
            <a:extLst>
              <a:ext uri="{FF2B5EF4-FFF2-40B4-BE49-F238E27FC236}">
                <a16:creationId xmlns:a16="http://schemas.microsoft.com/office/drawing/2014/main" id="{24F88057-3A2F-4E4F-BB05-F541531E3D9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59794" y="10802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33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0" name="AutoShape 388">
            <a:extLst>
              <a:ext uri="{FF2B5EF4-FFF2-40B4-BE49-F238E27FC236}">
                <a16:creationId xmlns:a16="http://schemas.microsoft.com/office/drawing/2014/main" id="{978BC659-FD1E-4166-8693-A1CA2330788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19263" y="10810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1" name="AutoShape 389">
            <a:extLst>
              <a:ext uri="{FF2B5EF4-FFF2-40B4-BE49-F238E27FC236}">
                <a16:creationId xmlns:a16="http://schemas.microsoft.com/office/drawing/2014/main" id="{A9A7A1C2-FECA-481B-A1ED-8A5039233DE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40063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2" name="AutoShape 390">
            <a:extLst>
              <a:ext uri="{FF2B5EF4-FFF2-40B4-BE49-F238E27FC236}">
                <a16:creationId xmlns:a16="http://schemas.microsoft.com/office/drawing/2014/main" id="{DA5AEA9D-648C-4532-9ADA-7656F8BD4C2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01119" y="10802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3" name="AutoShape 391">
            <a:extLst>
              <a:ext uri="{FF2B5EF4-FFF2-40B4-BE49-F238E27FC236}">
                <a16:creationId xmlns:a16="http://schemas.microsoft.com/office/drawing/2014/main" id="{4D7FB397-44B7-4C9F-B7AC-F940050939A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281113" y="10810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4" name="AutoShape 392">
            <a:extLst>
              <a:ext uri="{FF2B5EF4-FFF2-40B4-BE49-F238E27FC236}">
                <a16:creationId xmlns:a16="http://schemas.microsoft.com/office/drawing/2014/main" id="{9D49FB70-6124-4E63-87D1-D410EC9EBDD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06019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5" name="AutoShape 393">
            <a:extLst>
              <a:ext uri="{FF2B5EF4-FFF2-40B4-BE49-F238E27FC236}">
                <a16:creationId xmlns:a16="http://schemas.microsoft.com/office/drawing/2014/main" id="{383B25DB-6395-4088-AD22-A9B48F02EED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67075" y="711200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6" name="AutoShape 394">
            <a:extLst>
              <a:ext uri="{FF2B5EF4-FFF2-40B4-BE49-F238E27FC236}">
                <a16:creationId xmlns:a16="http://schemas.microsoft.com/office/drawing/2014/main" id="{6B05DB33-0FEE-460D-B7B8-3FCD2A4343C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87082" y="71040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7" name="AutoShape 395">
            <a:extLst>
              <a:ext uri="{FF2B5EF4-FFF2-40B4-BE49-F238E27FC236}">
                <a16:creationId xmlns:a16="http://schemas.microsoft.com/office/drawing/2014/main" id="{E2ACE7C0-E1D8-448F-A787-BD08743DCEF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47344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8" name="AutoShape 396">
            <a:extLst>
              <a:ext uri="{FF2B5EF4-FFF2-40B4-BE49-F238E27FC236}">
                <a16:creationId xmlns:a16="http://schemas.microsoft.com/office/drawing/2014/main" id="{D8D379D3-9F08-4197-B791-0E480821ED1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45482" y="7119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69" name="AutoShape 397">
            <a:extLst>
              <a:ext uri="{FF2B5EF4-FFF2-40B4-BE49-F238E27FC236}">
                <a16:creationId xmlns:a16="http://schemas.microsoft.com/office/drawing/2014/main" id="{610BB02A-96AB-47FA-9F01-5756A96540E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505744" y="7119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0" name="AutoShape 398">
            <a:extLst>
              <a:ext uri="{FF2B5EF4-FFF2-40B4-BE49-F238E27FC236}">
                <a16:creationId xmlns:a16="http://schemas.microsoft.com/office/drawing/2014/main" id="{D6B6B8CB-B7FA-45BF-87EE-6F9F637205B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28132" y="71040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1" name="AutoShape 399">
            <a:extLst>
              <a:ext uri="{FF2B5EF4-FFF2-40B4-BE49-F238E27FC236}">
                <a16:creationId xmlns:a16="http://schemas.microsoft.com/office/drawing/2014/main" id="{D1D50B2F-8C1B-4823-BB1D-E3F3B18674B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88394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2" name="AutoShape 400">
            <a:extLst>
              <a:ext uri="{FF2B5EF4-FFF2-40B4-BE49-F238E27FC236}">
                <a16:creationId xmlns:a16="http://schemas.microsoft.com/office/drawing/2014/main" id="{5B438955-702A-49C6-AD2B-315DDBBF886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85357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3" name="AutoShape 401">
            <a:extLst>
              <a:ext uri="{FF2B5EF4-FFF2-40B4-BE49-F238E27FC236}">
                <a16:creationId xmlns:a16="http://schemas.microsoft.com/office/drawing/2014/main" id="{59786654-9ED8-4FC5-924C-80D846EC981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46413" y="349250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4" name="AutoShape 402">
            <a:extLst>
              <a:ext uri="{FF2B5EF4-FFF2-40B4-BE49-F238E27FC236}">
                <a16:creationId xmlns:a16="http://schemas.microsoft.com/office/drawing/2014/main" id="{33D118C2-5D6B-4874-9187-F65ADE564E7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6641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5" name="AutoShape 403">
            <a:extLst>
              <a:ext uri="{FF2B5EF4-FFF2-40B4-BE49-F238E27FC236}">
                <a16:creationId xmlns:a16="http://schemas.microsoft.com/office/drawing/2014/main" id="{42A2B2ED-AB2C-4290-8DB9-0717C45601E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26682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6" name="AutoShape 404">
            <a:extLst>
              <a:ext uri="{FF2B5EF4-FFF2-40B4-BE49-F238E27FC236}">
                <a16:creationId xmlns:a16="http://schemas.microsoft.com/office/drawing/2014/main" id="{C9C5DE5C-15F5-481A-9AA4-35011403188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2481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7" name="AutoShape 405">
            <a:extLst>
              <a:ext uri="{FF2B5EF4-FFF2-40B4-BE49-F238E27FC236}">
                <a16:creationId xmlns:a16="http://schemas.microsoft.com/office/drawing/2014/main" id="{F31CB2D1-587D-42D5-992D-F492A5E06B0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0746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78" name="AutoShape 406">
            <a:extLst>
              <a:ext uri="{FF2B5EF4-FFF2-40B4-BE49-F238E27FC236}">
                <a16:creationId xmlns:a16="http://schemas.microsoft.com/office/drawing/2014/main" id="{3D8B73F4-96DE-487F-9918-AB6D35CD574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67732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0" name="Rectangle 448">
            <a:extLst>
              <a:ext uri="{FF2B5EF4-FFF2-40B4-BE49-F238E27FC236}">
                <a16:creationId xmlns:a16="http://schemas.microsoft.com/office/drawing/2014/main" id="{167FDE20-3F68-4952-817A-67D9A3547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680075"/>
            <a:ext cx="450850" cy="450850"/>
          </a:xfrm>
          <a:prstGeom prst="rect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1" name="Rectangle 449">
            <a:extLst>
              <a:ext uri="{FF2B5EF4-FFF2-40B4-BE49-F238E27FC236}">
                <a16:creationId xmlns:a16="http://schemas.microsoft.com/office/drawing/2014/main" id="{C72B88EB-7D48-40ED-9E46-1651EB77B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6175375"/>
            <a:ext cx="450850" cy="45085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2" name="Rectangle 450">
            <a:extLst>
              <a:ext uri="{FF2B5EF4-FFF2-40B4-BE49-F238E27FC236}">
                <a16:creationId xmlns:a16="http://schemas.microsoft.com/office/drawing/2014/main" id="{23F91407-60F7-4255-9468-E09429628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5680075"/>
            <a:ext cx="450850" cy="45085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3" name="Rectangle 451">
            <a:extLst>
              <a:ext uri="{FF2B5EF4-FFF2-40B4-BE49-F238E27FC236}">
                <a16:creationId xmlns:a16="http://schemas.microsoft.com/office/drawing/2014/main" id="{DA5A423F-2486-4BEA-839E-32263222C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6175375"/>
            <a:ext cx="450850" cy="45085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4" name="Rectangle 452">
            <a:extLst>
              <a:ext uri="{FF2B5EF4-FFF2-40B4-BE49-F238E27FC236}">
                <a16:creationId xmlns:a16="http://schemas.microsoft.com/office/drawing/2014/main" id="{D2210C1C-DD06-4E4D-B6EE-81EE0C8A8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5680075"/>
            <a:ext cx="450850" cy="4508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5" name="Rectangle 453">
            <a:extLst>
              <a:ext uri="{FF2B5EF4-FFF2-40B4-BE49-F238E27FC236}">
                <a16:creationId xmlns:a16="http://schemas.microsoft.com/office/drawing/2014/main" id="{21740C7B-D309-4522-894A-53C17E292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6175375"/>
            <a:ext cx="450850" cy="4508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6" name="Rectangle 454">
            <a:extLst>
              <a:ext uri="{FF2B5EF4-FFF2-40B4-BE49-F238E27FC236}">
                <a16:creationId xmlns:a16="http://schemas.microsoft.com/office/drawing/2014/main" id="{59B4F189-6D37-44E8-A4D5-3EBD8E1FF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5680075"/>
            <a:ext cx="450850" cy="4508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7" name="Rectangle 455">
            <a:extLst>
              <a:ext uri="{FF2B5EF4-FFF2-40B4-BE49-F238E27FC236}">
                <a16:creationId xmlns:a16="http://schemas.microsoft.com/office/drawing/2014/main" id="{A6E71778-4B0D-4482-8C7D-4F8DDFA47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6175375"/>
            <a:ext cx="450850" cy="4508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8" name="Rectangle 456">
            <a:extLst>
              <a:ext uri="{FF2B5EF4-FFF2-40B4-BE49-F238E27FC236}">
                <a16:creationId xmlns:a16="http://schemas.microsoft.com/office/drawing/2014/main" id="{B9A0E0AA-C103-47F9-9E10-2666846F14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5680075"/>
            <a:ext cx="450850" cy="450850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9" name="Rectangle 457">
            <a:extLst>
              <a:ext uri="{FF2B5EF4-FFF2-40B4-BE49-F238E27FC236}">
                <a16:creationId xmlns:a16="http://schemas.microsoft.com/office/drawing/2014/main" id="{A7785314-A00E-4249-B71A-163F95FBF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6175375"/>
            <a:ext cx="450850" cy="4508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0" name="Rectangle 458">
            <a:extLst>
              <a:ext uri="{FF2B5EF4-FFF2-40B4-BE49-F238E27FC236}">
                <a16:creationId xmlns:a16="http://schemas.microsoft.com/office/drawing/2014/main" id="{D08BD651-D53E-47E3-81BB-A779D313C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5680075"/>
            <a:ext cx="450850" cy="450850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1" name="Rectangle 459">
            <a:extLst>
              <a:ext uri="{FF2B5EF4-FFF2-40B4-BE49-F238E27FC236}">
                <a16:creationId xmlns:a16="http://schemas.microsoft.com/office/drawing/2014/main" id="{7FE1C21C-0275-4377-90C9-BBFA36D00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6175375"/>
            <a:ext cx="450850" cy="45085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2" name="Rectangle 460">
            <a:extLst>
              <a:ext uri="{FF2B5EF4-FFF2-40B4-BE49-F238E27FC236}">
                <a16:creationId xmlns:a16="http://schemas.microsoft.com/office/drawing/2014/main" id="{805B85E7-EBB1-455D-926B-5B89C629F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5680075"/>
            <a:ext cx="450850" cy="45085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3" name="Rectangle 461">
            <a:extLst>
              <a:ext uri="{FF2B5EF4-FFF2-40B4-BE49-F238E27FC236}">
                <a16:creationId xmlns:a16="http://schemas.microsoft.com/office/drawing/2014/main" id="{6D91D2DE-7630-4352-99EB-5688CE86E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6175375"/>
            <a:ext cx="450850" cy="45085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4" name="Rectangle 462">
            <a:extLst>
              <a:ext uri="{FF2B5EF4-FFF2-40B4-BE49-F238E27FC236}">
                <a16:creationId xmlns:a16="http://schemas.microsoft.com/office/drawing/2014/main" id="{A40D9666-CF66-435F-921E-FA9D98AE5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5680075"/>
            <a:ext cx="450850" cy="4508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5" name="Rectangle 463">
            <a:extLst>
              <a:ext uri="{FF2B5EF4-FFF2-40B4-BE49-F238E27FC236}">
                <a16:creationId xmlns:a16="http://schemas.microsoft.com/office/drawing/2014/main" id="{BCB44CFC-92E4-4EEA-A943-CF1066481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6175375"/>
            <a:ext cx="450850" cy="450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6" name="Rectangle 464">
            <a:extLst>
              <a:ext uri="{FF2B5EF4-FFF2-40B4-BE49-F238E27FC236}">
                <a16:creationId xmlns:a16="http://schemas.microsoft.com/office/drawing/2014/main" id="{E0C7C99B-1D09-4E5A-A7FB-3F7356B61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689475"/>
            <a:ext cx="450850" cy="45085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7" name="Rectangle 465">
            <a:extLst>
              <a:ext uri="{FF2B5EF4-FFF2-40B4-BE49-F238E27FC236}">
                <a16:creationId xmlns:a16="http://schemas.microsoft.com/office/drawing/2014/main" id="{DEE5F1CE-14DA-43FF-9F4B-5463C5895C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184775"/>
            <a:ext cx="450850" cy="4508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8" name="Rectangle 466">
            <a:extLst>
              <a:ext uri="{FF2B5EF4-FFF2-40B4-BE49-F238E27FC236}">
                <a16:creationId xmlns:a16="http://schemas.microsoft.com/office/drawing/2014/main" id="{96BDDA5A-E7E7-414B-BFE4-AF241C009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4689475"/>
            <a:ext cx="450850" cy="45085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9" name="Rectangle 467">
            <a:extLst>
              <a:ext uri="{FF2B5EF4-FFF2-40B4-BE49-F238E27FC236}">
                <a16:creationId xmlns:a16="http://schemas.microsoft.com/office/drawing/2014/main" id="{8193843D-D4D0-4060-AD1D-F90F3F5CE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5184775"/>
            <a:ext cx="450850" cy="45085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0" name="Rectangle 468">
            <a:extLst>
              <a:ext uri="{FF2B5EF4-FFF2-40B4-BE49-F238E27FC236}">
                <a16:creationId xmlns:a16="http://schemas.microsoft.com/office/drawing/2014/main" id="{21A9683D-6108-4D07-8787-8A18D7455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689475"/>
            <a:ext cx="450850" cy="450850"/>
          </a:xfrm>
          <a:prstGeom prst="rect">
            <a:avLst/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1" name="Rectangle 469">
            <a:extLst>
              <a:ext uri="{FF2B5EF4-FFF2-40B4-BE49-F238E27FC236}">
                <a16:creationId xmlns:a16="http://schemas.microsoft.com/office/drawing/2014/main" id="{D9A156A7-5680-462F-BDAA-722F35D56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5184775"/>
            <a:ext cx="450850" cy="450850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2" name="Rectangle 470">
            <a:extLst>
              <a:ext uri="{FF2B5EF4-FFF2-40B4-BE49-F238E27FC236}">
                <a16:creationId xmlns:a16="http://schemas.microsoft.com/office/drawing/2014/main" id="{7BD3CDFF-0EB7-4BA0-9DB9-4B5C15FB4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4689475"/>
            <a:ext cx="450850" cy="45085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3" name="Rectangle 471">
            <a:extLst>
              <a:ext uri="{FF2B5EF4-FFF2-40B4-BE49-F238E27FC236}">
                <a16:creationId xmlns:a16="http://schemas.microsoft.com/office/drawing/2014/main" id="{5373FC8F-6CFA-4EF8-9448-00D50836C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5184775"/>
            <a:ext cx="450850" cy="450850"/>
          </a:xfrm>
          <a:prstGeom prst="rect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4" name="Rectangle 472">
            <a:extLst>
              <a:ext uri="{FF2B5EF4-FFF2-40B4-BE49-F238E27FC236}">
                <a16:creationId xmlns:a16="http://schemas.microsoft.com/office/drawing/2014/main" id="{DA655C60-AF03-4E0B-B13D-D6718B5F1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4689475"/>
            <a:ext cx="450850" cy="45085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5" name="Rectangle 473">
            <a:extLst>
              <a:ext uri="{FF2B5EF4-FFF2-40B4-BE49-F238E27FC236}">
                <a16:creationId xmlns:a16="http://schemas.microsoft.com/office/drawing/2014/main" id="{4BD530C0-52D7-48C8-AE58-6FDE3E69E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5184775"/>
            <a:ext cx="450850" cy="450850"/>
          </a:xfrm>
          <a:prstGeom prst="rect">
            <a:avLst/>
          </a:prstGeom>
          <a:solidFill>
            <a:srgbClr val="33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6" name="Rectangle 474">
            <a:extLst>
              <a:ext uri="{FF2B5EF4-FFF2-40B4-BE49-F238E27FC236}">
                <a16:creationId xmlns:a16="http://schemas.microsoft.com/office/drawing/2014/main" id="{37FA33F3-9520-4623-896D-1F3834FAD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4689475"/>
            <a:ext cx="450850" cy="45085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7" name="Rectangle 475">
            <a:extLst>
              <a:ext uri="{FF2B5EF4-FFF2-40B4-BE49-F238E27FC236}">
                <a16:creationId xmlns:a16="http://schemas.microsoft.com/office/drawing/2014/main" id="{D197FC23-1262-4F9C-B163-F7A4E49DA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5184775"/>
            <a:ext cx="450850" cy="4508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8" name="Rectangle 476">
            <a:extLst>
              <a:ext uri="{FF2B5EF4-FFF2-40B4-BE49-F238E27FC236}">
                <a16:creationId xmlns:a16="http://schemas.microsoft.com/office/drawing/2014/main" id="{80655AA0-30E5-4CE5-9C53-44C278983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4689475"/>
            <a:ext cx="450850" cy="45085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49" name="Rectangle 477">
            <a:extLst>
              <a:ext uri="{FF2B5EF4-FFF2-40B4-BE49-F238E27FC236}">
                <a16:creationId xmlns:a16="http://schemas.microsoft.com/office/drawing/2014/main" id="{4EC2B6EE-E021-4EB8-88D2-1E8602D1D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5184775"/>
            <a:ext cx="450850" cy="4508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0" name="Rectangle 478">
            <a:extLst>
              <a:ext uri="{FF2B5EF4-FFF2-40B4-BE49-F238E27FC236}">
                <a16:creationId xmlns:a16="http://schemas.microsoft.com/office/drawing/2014/main" id="{A6DD5422-0C2E-4C21-8E17-25D6DF9BF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4689475"/>
            <a:ext cx="450850" cy="45085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1" name="Rectangle 479">
            <a:extLst>
              <a:ext uri="{FF2B5EF4-FFF2-40B4-BE49-F238E27FC236}">
                <a16:creationId xmlns:a16="http://schemas.microsoft.com/office/drawing/2014/main" id="{944534A7-0F0E-47E9-961A-CAEC7BE9D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5184775"/>
            <a:ext cx="450850" cy="45085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2" name="Rectangle 480">
            <a:extLst>
              <a:ext uri="{FF2B5EF4-FFF2-40B4-BE49-F238E27FC236}">
                <a16:creationId xmlns:a16="http://schemas.microsoft.com/office/drawing/2014/main" id="{44CABFDB-E074-4852-802A-6A7A9E226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194175"/>
            <a:ext cx="450850" cy="45085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3" name="Rectangle 481">
            <a:extLst>
              <a:ext uri="{FF2B5EF4-FFF2-40B4-BE49-F238E27FC236}">
                <a16:creationId xmlns:a16="http://schemas.microsoft.com/office/drawing/2014/main" id="{AF815FCA-1534-4637-A117-0B1919863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4194175"/>
            <a:ext cx="450850" cy="450850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4" name="Rectangle 482">
            <a:extLst>
              <a:ext uri="{FF2B5EF4-FFF2-40B4-BE49-F238E27FC236}">
                <a16:creationId xmlns:a16="http://schemas.microsoft.com/office/drawing/2014/main" id="{B14F7790-C1F6-42C2-9868-D08C59DD9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194175"/>
            <a:ext cx="450850" cy="450850"/>
          </a:xfrm>
          <a:prstGeom prst="rect">
            <a:avLst/>
          </a:prstGeom>
          <a:solidFill>
            <a:srgbClr val="33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5" name="Rectangle 483">
            <a:extLst>
              <a:ext uri="{FF2B5EF4-FFF2-40B4-BE49-F238E27FC236}">
                <a16:creationId xmlns:a16="http://schemas.microsoft.com/office/drawing/2014/main" id="{1344B4AC-4FB5-453A-8B72-38F829604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4194175"/>
            <a:ext cx="450850" cy="450850"/>
          </a:xfrm>
          <a:prstGeom prst="rec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6" name="Rectangle 484">
            <a:extLst>
              <a:ext uri="{FF2B5EF4-FFF2-40B4-BE49-F238E27FC236}">
                <a16:creationId xmlns:a16="http://schemas.microsoft.com/office/drawing/2014/main" id="{D7DCB216-09DE-41AC-AF47-42538AAF6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4194175"/>
            <a:ext cx="450850" cy="450850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7" name="Rectangle 485">
            <a:extLst>
              <a:ext uri="{FF2B5EF4-FFF2-40B4-BE49-F238E27FC236}">
                <a16:creationId xmlns:a16="http://schemas.microsoft.com/office/drawing/2014/main" id="{0767C316-3625-42FC-AEC4-9A8A35077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4194175"/>
            <a:ext cx="450850" cy="45085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8" name="Rectangle 486">
            <a:extLst>
              <a:ext uri="{FF2B5EF4-FFF2-40B4-BE49-F238E27FC236}">
                <a16:creationId xmlns:a16="http://schemas.microsoft.com/office/drawing/2014/main" id="{D607EAD2-2A2C-42B1-81BE-C88AE9BC1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4194175"/>
            <a:ext cx="450850" cy="450850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59" name="Rectangle 487">
            <a:extLst>
              <a:ext uri="{FF2B5EF4-FFF2-40B4-BE49-F238E27FC236}">
                <a16:creationId xmlns:a16="http://schemas.microsoft.com/office/drawing/2014/main" id="{C7DFD5AB-96A7-4EBB-A4C0-89631C70D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4194175"/>
            <a:ext cx="450850" cy="450850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>
            <a:extLst>
              <a:ext uri="{FF2B5EF4-FFF2-40B4-BE49-F238E27FC236}">
                <a16:creationId xmlns:a16="http://schemas.microsoft.com/office/drawing/2014/main" id="{F6F9EF4F-D621-439A-89F0-77F6420B077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6613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DDDDDD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1" name="AutoShape 3">
            <a:extLst>
              <a:ext uri="{FF2B5EF4-FFF2-40B4-BE49-F238E27FC236}">
                <a16:creationId xmlns:a16="http://schemas.microsoft.com/office/drawing/2014/main" id="{1764B182-32D4-4D32-9374-773E1BA6CF7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70944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B2B2B2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2" name="AutoShape 4">
            <a:extLst>
              <a:ext uri="{FF2B5EF4-FFF2-40B4-BE49-F238E27FC236}">
                <a16:creationId xmlns:a16="http://schemas.microsoft.com/office/drawing/2014/main" id="{2E2A4FBA-29C9-4633-B0F7-36005982018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74169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80808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3" name="AutoShape 5">
            <a:extLst>
              <a:ext uri="{FF2B5EF4-FFF2-40B4-BE49-F238E27FC236}">
                <a16:creationId xmlns:a16="http://schemas.microsoft.com/office/drawing/2014/main" id="{E9DCC4AA-B612-4C0F-8F9B-69EA523B3F4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8538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3333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4" name="AutoShape 6">
            <a:extLst>
              <a:ext uri="{FF2B5EF4-FFF2-40B4-BE49-F238E27FC236}">
                <a16:creationId xmlns:a16="http://schemas.microsoft.com/office/drawing/2014/main" id="{C51DD6F4-0652-4136-ACE7-1E6222C1C1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090194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1C1C1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5" name="AutoShape 7">
            <a:extLst>
              <a:ext uri="{FF2B5EF4-FFF2-40B4-BE49-F238E27FC236}">
                <a16:creationId xmlns:a16="http://schemas.microsoft.com/office/drawing/2014/main" id="{F931EB59-23AB-45C4-9A2C-4C7DF3AE229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7898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5F5F5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6" name="AutoShape 8">
            <a:extLst>
              <a:ext uri="{FF2B5EF4-FFF2-40B4-BE49-F238E27FC236}">
                <a16:creationId xmlns:a16="http://schemas.microsoft.com/office/drawing/2014/main" id="{1D9A42F7-3649-4134-86BA-D2F02DBF56B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93419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chemeClr val="tx1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7" name="AutoShape 9">
            <a:extLst>
              <a:ext uri="{FF2B5EF4-FFF2-40B4-BE49-F238E27FC236}">
                <a16:creationId xmlns:a16="http://schemas.microsoft.com/office/drawing/2014/main" id="{97DD8E1B-F886-40EC-874B-25F595D755B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451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chemeClr val="tx1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8" name="AutoShape 10">
            <a:extLst>
              <a:ext uri="{FF2B5EF4-FFF2-40B4-BE49-F238E27FC236}">
                <a16:creationId xmlns:a16="http://schemas.microsoft.com/office/drawing/2014/main" id="{4B3042BA-A48C-4D4C-A6BA-2E9732EE288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69332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C0C0C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9" name="AutoShape 11">
            <a:extLst>
              <a:ext uri="{FF2B5EF4-FFF2-40B4-BE49-F238E27FC236}">
                <a16:creationId xmlns:a16="http://schemas.microsoft.com/office/drawing/2014/main" id="{13608C12-4E33-45B4-97FF-7EBCD2C67B0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72557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96969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0" name="AutoShape 12">
            <a:extLst>
              <a:ext uri="{FF2B5EF4-FFF2-40B4-BE49-F238E27FC236}">
                <a16:creationId xmlns:a16="http://schemas.microsoft.com/office/drawing/2014/main" id="{9FCEA931-A835-47E2-A471-4845364B3E2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8376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4D4D4D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1" name="AutoShape 13">
            <a:extLst>
              <a:ext uri="{FF2B5EF4-FFF2-40B4-BE49-F238E27FC236}">
                <a16:creationId xmlns:a16="http://schemas.microsoft.com/office/drawing/2014/main" id="{FBB6F34F-2224-456C-B39B-BE91F749A94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88582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29292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2" name="AutoShape 14">
            <a:extLst>
              <a:ext uri="{FF2B5EF4-FFF2-40B4-BE49-F238E27FC236}">
                <a16:creationId xmlns:a16="http://schemas.microsoft.com/office/drawing/2014/main" id="{EC663CBD-929D-428E-ABF9-29FD05F6547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7736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777777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3" name="AutoShape 15">
            <a:extLst>
              <a:ext uri="{FF2B5EF4-FFF2-40B4-BE49-F238E27FC236}">
                <a16:creationId xmlns:a16="http://schemas.microsoft.com/office/drawing/2014/main" id="{DDD89E98-8D81-45B2-A53D-5DA074FD2AB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91807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111111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4" name="AutoShape 16">
            <a:extLst>
              <a:ext uri="{FF2B5EF4-FFF2-40B4-BE49-F238E27FC236}">
                <a16:creationId xmlns:a16="http://schemas.microsoft.com/office/drawing/2014/main" id="{12A0A052-1B92-45E6-BC8C-CBF3C98CA01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78732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CC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5" name="AutoShape 17">
            <a:extLst>
              <a:ext uri="{FF2B5EF4-FFF2-40B4-BE49-F238E27FC236}">
                <a16:creationId xmlns:a16="http://schemas.microsoft.com/office/drawing/2014/main" id="{5A3DD040-F7F6-4AD9-A22C-F54363C16AC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17675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66FF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6" name="AutoShape 18">
            <a:extLst>
              <a:ext uri="{FF2B5EF4-FFF2-40B4-BE49-F238E27FC236}">
                <a16:creationId xmlns:a16="http://schemas.microsoft.com/office/drawing/2014/main" id="{FB7F81CE-7637-4552-914F-F1C5FF0929B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766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33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7" name="AutoShape 19">
            <a:extLst>
              <a:ext uri="{FF2B5EF4-FFF2-40B4-BE49-F238E27FC236}">
                <a16:creationId xmlns:a16="http://schemas.microsoft.com/office/drawing/2014/main" id="{B6C4AC96-AE3C-4B84-9DFE-AB9D477978D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7407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80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8" name="AutoShape 20">
            <a:extLst>
              <a:ext uri="{FF2B5EF4-FFF2-40B4-BE49-F238E27FC236}">
                <a16:creationId xmlns:a16="http://schemas.microsoft.com/office/drawing/2014/main" id="{5910C71E-16A6-4E33-A7C0-953B63DBC9F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7682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FF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9" name="AutoShape 21">
            <a:extLst>
              <a:ext uri="{FF2B5EF4-FFF2-40B4-BE49-F238E27FC236}">
                <a16:creationId xmlns:a16="http://schemas.microsoft.com/office/drawing/2014/main" id="{75F3E83B-D19D-4489-8A79-4C19F007D3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7741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CC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0" name="AutoShape 22">
            <a:extLst>
              <a:ext uri="{FF2B5EF4-FFF2-40B4-BE49-F238E27FC236}">
                <a16:creationId xmlns:a16="http://schemas.microsoft.com/office/drawing/2014/main" id="{B2749981-D5C7-42DB-AE60-4FFEE9EA9E3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5661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1" name="AutoShape 23">
            <a:extLst>
              <a:ext uri="{FF2B5EF4-FFF2-40B4-BE49-F238E27FC236}">
                <a16:creationId xmlns:a16="http://schemas.microsoft.com/office/drawing/2014/main" id="{FCD5BFE6-C131-410C-A93C-764BC58D844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6357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2" name="AutoShape 24">
            <a:extLst>
              <a:ext uri="{FF2B5EF4-FFF2-40B4-BE49-F238E27FC236}">
                <a16:creationId xmlns:a16="http://schemas.microsoft.com/office/drawing/2014/main" id="{D83476EC-CC95-4D90-B6A2-F4403212C54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1556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3" name="AutoShape 25">
            <a:extLst>
              <a:ext uri="{FF2B5EF4-FFF2-40B4-BE49-F238E27FC236}">
                <a16:creationId xmlns:a16="http://schemas.microsoft.com/office/drawing/2014/main" id="{743506E5-B614-42FC-B851-A5E954B4CC5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8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4" name="AutoShape 26">
            <a:extLst>
              <a:ext uri="{FF2B5EF4-FFF2-40B4-BE49-F238E27FC236}">
                <a16:creationId xmlns:a16="http://schemas.microsoft.com/office/drawing/2014/main" id="{29ABE4B0-3A4C-4F59-85B7-D93FCCD7E34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33194" y="25407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5" name="AutoShape 27">
            <a:extLst>
              <a:ext uri="{FF2B5EF4-FFF2-40B4-BE49-F238E27FC236}">
                <a16:creationId xmlns:a16="http://schemas.microsoft.com/office/drawing/2014/main" id="{0F5403F6-8813-4196-81C7-28A9D344A63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54513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66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6" name="AutoShape 28">
            <a:extLst>
              <a:ext uri="{FF2B5EF4-FFF2-40B4-BE49-F238E27FC236}">
                <a16:creationId xmlns:a16="http://schemas.microsoft.com/office/drawing/2014/main" id="{AFE70921-0E72-4A70-8AF7-D204411D1F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72932" y="25407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00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7" name="AutoShape 29">
            <a:extLst>
              <a:ext uri="{FF2B5EF4-FFF2-40B4-BE49-F238E27FC236}">
                <a16:creationId xmlns:a16="http://schemas.microsoft.com/office/drawing/2014/main" id="{3FA81277-754D-4877-9E88-847524BE76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9939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FF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8" name="AutoShape 30">
            <a:extLst>
              <a:ext uri="{FF2B5EF4-FFF2-40B4-BE49-F238E27FC236}">
                <a16:creationId xmlns:a16="http://schemas.microsoft.com/office/drawing/2014/main" id="{3B35104F-DB0D-4CAE-A14A-F394A0E7D8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38338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99FF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9" name="AutoShape 31">
            <a:extLst>
              <a:ext uri="{FF2B5EF4-FFF2-40B4-BE49-F238E27FC236}">
                <a16:creationId xmlns:a16="http://schemas.microsoft.com/office/drawing/2014/main" id="{322A67A6-5096-4C5D-B6C3-20BAD7AA0D4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833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0" name="AutoShape 32">
            <a:extLst>
              <a:ext uri="{FF2B5EF4-FFF2-40B4-BE49-F238E27FC236}">
                <a16:creationId xmlns:a16="http://schemas.microsoft.com/office/drawing/2014/main" id="{54016335-39D3-49E7-9809-4E096D1E0E0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58069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99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1" name="AutoShape 33">
            <a:extLst>
              <a:ext uri="{FF2B5EF4-FFF2-40B4-BE49-F238E27FC236}">
                <a16:creationId xmlns:a16="http://schemas.microsoft.com/office/drawing/2014/main" id="{D82F6568-FE46-4E82-A0D1-DFACF45008F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5834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CC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2" name="AutoShape 34">
            <a:extLst>
              <a:ext uri="{FF2B5EF4-FFF2-40B4-BE49-F238E27FC236}">
                <a16:creationId xmlns:a16="http://schemas.microsoft.com/office/drawing/2014/main" id="{A22D39B9-FBA9-4B63-B8CF-70AC88CDB94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9808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3" name="AutoShape 35">
            <a:extLst>
              <a:ext uri="{FF2B5EF4-FFF2-40B4-BE49-F238E27FC236}">
                <a16:creationId xmlns:a16="http://schemas.microsoft.com/office/drawing/2014/main" id="{5A6793F8-5722-445D-83E0-4F66F14CC0E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728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4" name="AutoShape 36">
            <a:extLst>
              <a:ext uri="{FF2B5EF4-FFF2-40B4-BE49-F238E27FC236}">
                <a16:creationId xmlns:a16="http://schemas.microsoft.com/office/drawing/2014/main" id="{086326F9-39BB-4872-89A4-BEDC5F7E56A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7019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FF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5" name="AutoShape 37">
            <a:extLst>
              <a:ext uri="{FF2B5EF4-FFF2-40B4-BE49-F238E27FC236}">
                <a16:creationId xmlns:a16="http://schemas.microsoft.com/office/drawing/2014/main" id="{13A30096-FBB5-4CD8-AC3C-2C693E8CAA3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3623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6" name="AutoShape 38">
            <a:extLst>
              <a:ext uri="{FF2B5EF4-FFF2-40B4-BE49-F238E27FC236}">
                <a16:creationId xmlns:a16="http://schemas.microsoft.com/office/drawing/2014/main" id="{FAE36E37-FEEE-4858-844C-8BDA254C966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16500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00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7" name="AutoShape 39">
            <a:extLst>
              <a:ext uri="{FF2B5EF4-FFF2-40B4-BE49-F238E27FC236}">
                <a16:creationId xmlns:a16="http://schemas.microsoft.com/office/drawing/2014/main" id="{D91351A3-866D-4095-A966-39A9E7AC739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5544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80008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8" name="AutoShape 40">
            <a:extLst>
              <a:ext uri="{FF2B5EF4-FFF2-40B4-BE49-F238E27FC236}">
                <a16:creationId xmlns:a16="http://schemas.microsoft.com/office/drawing/2014/main" id="{968023BD-4057-4D2D-A68D-796FC2B4E4F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75175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66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09" name="AutoShape 41">
            <a:extLst>
              <a:ext uri="{FF2B5EF4-FFF2-40B4-BE49-F238E27FC236}">
                <a16:creationId xmlns:a16="http://schemas.microsoft.com/office/drawing/2014/main" id="{67273797-8CCB-4183-B6E3-23F4C98C86E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11325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FF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0" name="AutoShape 42">
            <a:extLst>
              <a:ext uri="{FF2B5EF4-FFF2-40B4-BE49-F238E27FC236}">
                <a16:creationId xmlns:a16="http://schemas.microsoft.com/office/drawing/2014/main" id="{EABDB3D3-4D3F-4BA8-A048-0A8F5AD9024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510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FF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1" name="AutoShape 43">
            <a:extLst>
              <a:ext uri="{FF2B5EF4-FFF2-40B4-BE49-F238E27FC236}">
                <a16:creationId xmlns:a16="http://schemas.microsoft.com/office/drawing/2014/main" id="{A6116DD6-A2E7-4143-8057-3EE1D6CF78E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1056" y="32742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3333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2" name="AutoShape 44">
            <a:extLst>
              <a:ext uri="{FF2B5EF4-FFF2-40B4-BE49-F238E27FC236}">
                <a16:creationId xmlns:a16="http://schemas.microsoft.com/office/drawing/2014/main" id="{EF0A9B7A-8B81-40E9-BF3B-54ED5640FD3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700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99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3" name="AutoShape 45">
            <a:extLst>
              <a:ext uri="{FF2B5EF4-FFF2-40B4-BE49-F238E27FC236}">
                <a16:creationId xmlns:a16="http://schemas.microsoft.com/office/drawing/2014/main" id="{DFD67719-6F2D-4005-8852-732170060C1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718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99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4" name="AutoShape 46">
            <a:extLst>
              <a:ext uri="{FF2B5EF4-FFF2-40B4-BE49-F238E27FC236}">
                <a16:creationId xmlns:a16="http://schemas.microsoft.com/office/drawing/2014/main" id="{921DA566-6E1D-4CB7-94EA-1F2A5A70EBA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10806" y="32742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66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5" name="AutoShape 47">
            <a:extLst>
              <a:ext uri="{FF2B5EF4-FFF2-40B4-BE49-F238E27FC236}">
                <a16:creationId xmlns:a16="http://schemas.microsoft.com/office/drawing/2014/main" id="{DF79B1CC-52D9-4D7C-867E-E031FD1F609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08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6" name="AutoShape 48">
            <a:extLst>
              <a:ext uri="{FF2B5EF4-FFF2-40B4-BE49-F238E27FC236}">
                <a16:creationId xmlns:a16="http://schemas.microsoft.com/office/drawing/2014/main" id="{4FEC1C59-405D-4A04-93F2-92842A52FB6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0538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7" name="AutoShape 49">
            <a:extLst>
              <a:ext uri="{FF2B5EF4-FFF2-40B4-BE49-F238E27FC236}">
                <a16:creationId xmlns:a16="http://schemas.microsoft.com/office/drawing/2014/main" id="{00FDFB71-5176-4406-BA5C-5933D7BE333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81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33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8" name="AutoShape 50">
            <a:extLst>
              <a:ext uri="{FF2B5EF4-FFF2-40B4-BE49-F238E27FC236}">
                <a16:creationId xmlns:a16="http://schemas.microsoft.com/office/drawing/2014/main" id="{C28727D3-FA5B-4BD4-9448-B7C93DEDCFA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29225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00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9" name="AutoShape 51">
            <a:extLst>
              <a:ext uri="{FF2B5EF4-FFF2-40B4-BE49-F238E27FC236}">
                <a16:creationId xmlns:a16="http://schemas.microsoft.com/office/drawing/2014/main" id="{16B1A173-C587-4166-9552-6912322E1EB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879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33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0" name="AutoShape 52">
            <a:extLst>
              <a:ext uri="{FF2B5EF4-FFF2-40B4-BE49-F238E27FC236}">
                <a16:creationId xmlns:a16="http://schemas.microsoft.com/office/drawing/2014/main" id="{E565F675-1346-4D7F-8CF5-A61BF22FA0B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31988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FF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1" name="AutoShape 53">
            <a:extLst>
              <a:ext uri="{FF2B5EF4-FFF2-40B4-BE49-F238E27FC236}">
                <a16:creationId xmlns:a16="http://schemas.microsoft.com/office/drawing/2014/main" id="{DEA5B55A-A235-4786-BCF6-9295F76F4DE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17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2" name="AutoShape 54">
            <a:extLst>
              <a:ext uri="{FF2B5EF4-FFF2-40B4-BE49-F238E27FC236}">
                <a16:creationId xmlns:a16="http://schemas.microsoft.com/office/drawing/2014/main" id="{1EC627DA-0AB9-41BF-98A4-001E05A3B18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51719" y="363616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6666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3" name="AutoShape 55">
            <a:extLst>
              <a:ext uri="{FF2B5EF4-FFF2-40B4-BE49-F238E27FC236}">
                <a16:creationId xmlns:a16="http://schemas.microsoft.com/office/drawing/2014/main" id="{56A6F6F9-EABF-46FE-A8D4-867B752A6A4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906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CC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4" name="AutoShape 56">
            <a:extLst>
              <a:ext uri="{FF2B5EF4-FFF2-40B4-BE49-F238E27FC236}">
                <a16:creationId xmlns:a16="http://schemas.microsoft.com/office/drawing/2014/main" id="{F338D9A2-0816-4524-94A5-B31EB58A34B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925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7C8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5" name="AutoShape 57">
            <a:extLst>
              <a:ext uri="{FF2B5EF4-FFF2-40B4-BE49-F238E27FC236}">
                <a16:creationId xmlns:a16="http://schemas.microsoft.com/office/drawing/2014/main" id="{3A274ED2-E25B-4986-A2A9-2CB402EF271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31469" y="363616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00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6" name="AutoShape 58">
            <a:extLst>
              <a:ext uri="{FF2B5EF4-FFF2-40B4-BE49-F238E27FC236}">
                <a16:creationId xmlns:a16="http://schemas.microsoft.com/office/drawing/2014/main" id="{B1D859B9-6625-4E43-8CB7-576C19AD948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14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7" name="AutoShape 59">
            <a:extLst>
              <a:ext uri="{FF2B5EF4-FFF2-40B4-BE49-F238E27FC236}">
                <a16:creationId xmlns:a16="http://schemas.microsoft.com/office/drawing/2014/main" id="{1593797A-C975-4BC5-BEA5-0F6F15CCE40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51200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99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8" name="AutoShape 60">
            <a:extLst>
              <a:ext uri="{FF2B5EF4-FFF2-40B4-BE49-F238E27FC236}">
                <a16:creationId xmlns:a16="http://schemas.microsoft.com/office/drawing/2014/main" id="{5D698D80-D5B6-4FB0-8CA1-201CD35D636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688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33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9" name="AutoShape 61">
            <a:extLst>
              <a:ext uri="{FF2B5EF4-FFF2-40B4-BE49-F238E27FC236}">
                <a16:creationId xmlns:a16="http://schemas.microsoft.com/office/drawing/2014/main" id="{F0C605B2-D302-4BD4-B03E-9E2CBA34BA6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085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33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0" name="AutoShape 62">
            <a:extLst>
              <a:ext uri="{FF2B5EF4-FFF2-40B4-BE49-F238E27FC236}">
                <a16:creationId xmlns:a16="http://schemas.microsoft.com/office/drawing/2014/main" id="{CB6E1B46-D87F-4E11-8FC6-3C54E79F66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46300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1" name="AutoShape 63">
            <a:extLst>
              <a:ext uri="{FF2B5EF4-FFF2-40B4-BE49-F238E27FC236}">
                <a16:creationId xmlns:a16="http://schemas.microsoft.com/office/drawing/2014/main" id="{B753E582-10BB-473A-A340-FD4669922CF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860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2" name="AutoShape 64">
            <a:extLst>
              <a:ext uri="{FF2B5EF4-FFF2-40B4-BE49-F238E27FC236}">
                <a16:creationId xmlns:a16="http://schemas.microsoft.com/office/drawing/2014/main" id="{BBD5D1BA-527F-4F48-9F0B-22936BD0D23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52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8080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3" name="AutoShape 65">
            <a:extLst>
              <a:ext uri="{FF2B5EF4-FFF2-40B4-BE49-F238E27FC236}">
                <a16:creationId xmlns:a16="http://schemas.microsoft.com/office/drawing/2014/main" id="{226351CB-74C2-41F3-83F5-27697143E67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04975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CC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4" name="AutoShape 66">
            <a:extLst>
              <a:ext uri="{FF2B5EF4-FFF2-40B4-BE49-F238E27FC236}">
                <a16:creationId xmlns:a16="http://schemas.microsoft.com/office/drawing/2014/main" id="{71CA3463-88C0-4125-B49C-F56D02BFD2A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05250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505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5" name="AutoShape 67">
            <a:extLst>
              <a:ext uri="{FF2B5EF4-FFF2-40B4-BE49-F238E27FC236}">
                <a16:creationId xmlns:a16="http://schemas.microsoft.com/office/drawing/2014/main" id="{CCDA0F55-74E1-4FF2-BE03-F09673D70D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498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00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6" name="AutoShape 68">
            <a:extLst>
              <a:ext uri="{FF2B5EF4-FFF2-40B4-BE49-F238E27FC236}">
                <a16:creationId xmlns:a16="http://schemas.microsoft.com/office/drawing/2014/main" id="{8C16A9D6-E953-496F-8D88-437D9776D58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24981" y="39981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99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7" name="AutoShape 69">
            <a:extLst>
              <a:ext uri="{FF2B5EF4-FFF2-40B4-BE49-F238E27FC236}">
                <a16:creationId xmlns:a16="http://schemas.microsoft.com/office/drawing/2014/main" id="{7BC5F0BB-5D18-4151-847C-3175C1FAA9A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63925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66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8" name="AutoShape 70">
            <a:extLst>
              <a:ext uri="{FF2B5EF4-FFF2-40B4-BE49-F238E27FC236}">
                <a16:creationId xmlns:a16="http://schemas.microsoft.com/office/drawing/2014/main" id="{3646EE60-96D2-4BEB-AA2F-54761112DF5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831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00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39" name="AutoShape 71">
            <a:extLst>
              <a:ext uri="{FF2B5EF4-FFF2-40B4-BE49-F238E27FC236}">
                <a16:creationId xmlns:a16="http://schemas.microsoft.com/office/drawing/2014/main" id="{1CF0BEA5-7103-4402-A1EA-E7FE3D9D1A1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60613" y="436721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99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0" name="AutoShape 72">
            <a:extLst>
              <a:ext uri="{FF2B5EF4-FFF2-40B4-BE49-F238E27FC236}">
                <a16:creationId xmlns:a16="http://schemas.microsoft.com/office/drawing/2014/main" id="{4C38F938-0C3C-4E35-BE80-9020D367E92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99557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66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1" name="AutoShape 73">
            <a:extLst>
              <a:ext uri="{FF2B5EF4-FFF2-40B4-BE49-F238E27FC236}">
                <a16:creationId xmlns:a16="http://schemas.microsoft.com/office/drawing/2014/main" id="{0ECD9B63-F43A-4120-896A-3828AF53D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8034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66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2" name="AutoShape 74">
            <a:extLst>
              <a:ext uri="{FF2B5EF4-FFF2-40B4-BE49-F238E27FC236}">
                <a16:creationId xmlns:a16="http://schemas.microsoft.com/office/drawing/2014/main" id="{CFB2644F-AB74-4F78-A0B4-6642F0681D3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19288" y="436721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99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3" name="AutoShape 75">
            <a:extLst>
              <a:ext uri="{FF2B5EF4-FFF2-40B4-BE49-F238E27FC236}">
                <a16:creationId xmlns:a16="http://schemas.microsoft.com/office/drawing/2014/main" id="{0953ACEB-CFA9-4CE7-A7F2-594C25438BD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20357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4" name="AutoShape 76">
            <a:extLst>
              <a:ext uri="{FF2B5EF4-FFF2-40B4-BE49-F238E27FC236}">
                <a16:creationId xmlns:a16="http://schemas.microsoft.com/office/drawing/2014/main" id="{56C19A22-7BB5-4DD1-876B-871895F7D87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6009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5" name="AutoShape 77">
            <a:extLst>
              <a:ext uri="{FF2B5EF4-FFF2-40B4-BE49-F238E27FC236}">
                <a16:creationId xmlns:a16="http://schemas.microsoft.com/office/drawing/2014/main" id="{8DB07E83-B047-4205-A277-CC68FBFEF2A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3929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33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6" name="AutoShape 78">
            <a:extLst>
              <a:ext uri="{FF2B5EF4-FFF2-40B4-BE49-F238E27FC236}">
                <a16:creationId xmlns:a16="http://schemas.microsoft.com/office/drawing/2014/main" id="{2BAA241A-0AEC-4F29-9612-985E15303A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79032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00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7" name="AutoShape 79">
            <a:extLst>
              <a:ext uri="{FF2B5EF4-FFF2-40B4-BE49-F238E27FC236}">
                <a16:creationId xmlns:a16="http://schemas.microsoft.com/office/drawing/2014/main" id="{DE1E1392-4A07-4A17-9A58-B2F0B8AE87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81275" y="472916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33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8" name="AutoShape 80">
            <a:extLst>
              <a:ext uri="{FF2B5EF4-FFF2-40B4-BE49-F238E27FC236}">
                <a16:creationId xmlns:a16="http://schemas.microsoft.com/office/drawing/2014/main" id="{8A525424-5B22-4F8C-9653-4D4F2E8FAA5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20219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33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49" name="AutoShape 81">
            <a:extLst>
              <a:ext uri="{FF2B5EF4-FFF2-40B4-BE49-F238E27FC236}">
                <a16:creationId xmlns:a16="http://schemas.microsoft.com/office/drawing/2014/main" id="{4F9F7649-0B48-4400-9A21-7DDD9665807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01007" y="472836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33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0" name="AutoShape 82">
            <a:extLst>
              <a:ext uri="{FF2B5EF4-FFF2-40B4-BE49-F238E27FC236}">
                <a16:creationId xmlns:a16="http://schemas.microsoft.com/office/drawing/2014/main" id="{31CBCFB4-72BF-47D5-A512-615E0B188DF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39950" y="472916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9966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1" name="AutoShape 83">
            <a:extLst>
              <a:ext uri="{FF2B5EF4-FFF2-40B4-BE49-F238E27FC236}">
                <a16:creationId xmlns:a16="http://schemas.microsoft.com/office/drawing/2014/main" id="{29AED0E6-9327-40FA-B256-DD5F04DE9CD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1019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A50021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2" name="AutoShape 84">
            <a:extLst>
              <a:ext uri="{FF2B5EF4-FFF2-40B4-BE49-F238E27FC236}">
                <a16:creationId xmlns:a16="http://schemas.microsoft.com/office/drawing/2014/main" id="{9F2DB30D-3BC7-4D68-AC55-117F317FCF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59957" y="472836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3" name="AutoShape 85">
            <a:extLst>
              <a:ext uri="{FF2B5EF4-FFF2-40B4-BE49-F238E27FC236}">
                <a16:creationId xmlns:a16="http://schemas.microsoft.com/office/drawing/2014/main" id="{14DEF345-4B03-4E29-B70E-F93A0BB5B1A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99694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8000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4" name="AutoShape 86">
            <a:extLst>
              <a:ext uri="{FF2B5EF4-FFF2-40B4-BE49-F238E27FC236}">
                <a16:creationId xmlns:a16="http://schemas.microsoft.com/office/drawing/2014/main" id="{D385FEA6-B75F-424A-B65D-B4D3F17D4FC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68032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66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5" name="AutoShape 87">
            <a:extLst>
              <a:ext uri="{FF2B5EF4-FFF2-40B4-BE49-F238E27FC236}">
                <a16:creationId xmlns:a16="http://schemas.microsoft.com/office/drawing/2014/main" id="{92A3419A-98ED-4BA3-AE9C-08B1C3786B3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28294" y="21724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99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6" name="AutoShape 88">
            <a:extLst>
              <a:ext uri="{FF2B5EF4-FFF2-40B4-BE49-F238E27FC236}">
                <a16:creationId xmlns:a16="http://schemas.microsoft.com/office/drawing/2014/main" id="{4BD1FC1F-9413-4BE6-A79E-9FCDF907F41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449094" y="21724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7" name="AutoShape 89">
            <a:extLst>
              <a:ext uri="{FF2B5EF4-FFF2-40B4-BE49-F238E27FC236}">
                <a16:creationId xmlns:a16="http://schemas.microsoft.com/office/drawing/2014/main" id="{4A811497-F87A-46F6-AAB0-CB2E32A6ECE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009357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8" name="AutoShape 90">
            <a:extLst>
              <a:ext uri="{FF2B5EF4-FFF2-40B4-BE49-F238E27FC236}">
                <a16:creationId xmlns:a16="http://schemas.microsoft.com/office/drawing/2014/main" id="{C6C78817-129C-4E22-A83C-0D45E0823E9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09082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59" name="AutoShape 91">
            <a:extLst>
              <a:ext uri="{FF2B5EF4-FFF2-40B4-BE49-F238E27FC236}">
                <a16:creationId xmlns:a16="http://schemas.microsoft.com/office/drawing/2014/main" id="{546E622D-11C4-4178-94C5-D957B466212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69344" y="21740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FF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0" name="AutoShape 92">
            <a:extLst>
              <a:ext uri="{FF2B5EF4-FFF2-40B4-BE49-F238E27FC236}">
                <a16:creationId xmlns:a16="http://schemas.microsoft.com/office/drawing/2014/main" id="{97A5FBE6-15A2-4C1F-BC91-A3D5F006A3E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9350" y="2173288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CC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1" name="AutoShape 93">
            <a:extLst>
              <a:ext uri="{FF2B5EF4-FFF2-40B4-BE49-F238E27FC236}">
                <a16:creationId xmlns:a16="http://schemas.microsoft.com/office/drawing/2014/main" id="{E6D2B1A9-005C-4EA8-9E74-2ACB820E5A1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50407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EC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2" name="AutoShape 94">
            <a:extLst>
              <a:ext uri="{FF2B5EF4-FFF2-40B4-BE49-F238E27FC236}">
                <a16:creationId xmlns:a16="http://schemas.microsoft.com/office/drawing/2014/main" id="{220C4A82-11E3-482D-B4ED-F85F7432CB6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31194" y="21740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FF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3" name="AutoShape 95">
            <a:extLst>
              <a:ext uri="{FF2B5EF4-FFF2-40B4-BE49-F238E27FC236}">
                <a16:creationId xmlns:a16="http://schemas.microsoft.com/office/drawing/2014/main" id="{B86CD15A-4F40-493B-A17E-7FBD616061F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50132" y="21740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CC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4" name="AutoShape 96">
            <a:extLst>
              <a:ext uri="{FF2B5EF4-FFF2-40B4-BE49-F238E27FC236}">
                <a16:creationId xmlns:a16="http://schemas.microsoft.com/office/drawing/2014/main" id="{9C8507EA-7CC1-43EE-9985-D3E93419B0F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11188" y="21748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66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5" name="AutoShape 97">
            <a:extLst>
              <a:ext uri="{FF2B5EF4-FFF2-40B4-BE49-F238E27FC236}">
                <a16:creationId xmlns:a16="http://schemas.microsoft.com/office/drawing/2014/main" id="{1744B787-BF71-49E3-95B5-BAFAA92775E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91457" y="21740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FF0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6" name="AutoShape 98">
            <a:extLst>
              <a:ext uri="{FF2B5EF4-FFF2-40B4-BE49-F238E27FC236}">
                <a16:creationId xmlns:a16="http://schemas.microsoft.com/office/drawing/2014/main" id="{7E3687E4-A1C3-4987-8263-05D43CAE21A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53719" y="18041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9966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7" name="AutoShape 99">
            <a:extLst>
              <a:ext uri="{FF2B5EF4-FFF2-40B4-BE49-F238E27FC236}">
                <a16:creationId xmlns:a16="http://schemas.microsoft.com/office/drawing/2014/main" id="{074E482F-61F4-4E45-AAE3-66895448925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14775" y="18034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99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8" name="AutoShape 100">
            <a:extLst>
              <a:ext uri="{FF2B5EF4-FFF2-40B4-BE49-F238E27FC236}">
                <a16:creationId xmlns:a16="http://schemas.microsoft.com/office/drawing/2014/main" id="{B3AD7EF1-EB26-4DF9-A1BF-A278CBD3937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233988" y="18034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00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69" name="AutoShape 101">
            <a:extLst>
              <a:ext uri="{FF2B5EF4-FFF2-40B4-BE49-F238E27FC236}">
                <a16:creationId xmlns:a16="http://schemas.microsoft.com/office/drawing/2014/main" id="{CFA60CE4-B9D4-45D1-9CFA-5848CC60360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95044" y="18041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9933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0" name="AutoShape 102">
            <a:extLst>
              <a:ext uri="{FF2B5EF4-FFF2-40B4-BE49-F238E27FC236}">
                <a16:creationId xmlns:a16="http://schemas.microsoft.com/office/drawing/2014/main" id="{6FFCD713-87AA-4889-9488-A2D690DAA5C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93975" y="180498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FF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1" name="AutoShape 103">
            <a:extLst>
              <a:ext uri="{FF2B5EF4-FFF2-40B4-BE49-F238E27FC236}">
                <a16:creationId xmlns:a16="http://schemas.microsoft.com/office/drawing/2014/main" id="{ED1E6E60-FCC7-484E-AB5C-21E350B71D0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54238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FF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2" name="AutoShape 104">
            <a:extLst>
              <a:ext uri="{FF2B5EF4-FFF2-40B4-BE49-F238E27FC236}">
                <a16:creationId xmlns:a16="http://schemas.microsoft.com/office/drawing/2014/main" id="{497A01D4-F037-4BF8-B851-0AA3A630A68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75038" y="18034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CC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3" name="AutoShape 105">
            <a:extLst>
              <a:ext uri="{FF2B5EF4-FFF2-40B4-BE49-F238E27FC236}">
                <a16:creationId xmlns:a16="http://schemas.microsoft.com/office/drawing/2014/main" id="{2C080976-AEB3-4ADC-A214-2C3BC3624CD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35300" y="18034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CC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4" name="AutoShape 106">
            <a:extLst>
              <a:ext uri="{FF2B5EF4-FFF2-40B4-BE49-F238E27FC236}">
                <a16:creationId xmlns:a16="http://schemas.microsoft.com/office/drawing/2014/main" id="{13C359D5-6B13-4A5F-B32D-20C2D408EEE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16881" y="1805782"/>
            <a:ext cx="490537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FF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5" name="AutoShape 107">
            <a:extLst>
              <a:ext uri="{FF2B5EF4-FFF2-40B4-BE49-F238E27FC236}">
                <a16:creationId xmlns:a16="http://schemas.microsoft.com/office/drawing/2014/main" id="{80796F7A-C651-42A1-B96D-9F3D57FAAE8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36613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33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6" name="AutoShape 108">
            <a:extLst>
              <a:ext uri="{FF2B5EF4-FFF2-40B4-BE49-F238E27FC236}">
                <a16:creationId xmlns:a16="http://schemas.microsoft.com/office/drawing/2014/main" id="{BCDCE070-2CD5-4161-962E-2A770D13814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277938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CC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7" name="AutoShape 109">
            <a:extLst>
              <a:ext uri="{FF2B5EF4-FFF2-40B4-BE49-F238E27FC236}">
                <a16:creationId xmlns:a16="http://schemas.microsoft.com/office/drawing/2014/main" id="{5E2B765D-C458-4BEC-8DF3-BA9196867A5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3850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66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8" name="AutoShape 110">
            <a:extLst>
              <a:ext uri="{FF2B5EF4-FFF2-40B4-BE49-F238E27FC236}">
                <a16:creationId xmlns:a16="http://schemas.microsoft.com/office/drawing/2014/main" id="{FA783D1E-ECCD-4660-B044-3C92E83A2F0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94113" y="144145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99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9" name="AutoShape 111">
            <a:extLst>
              <a:ext uri="{FF2B5EF4-FFF2-40B4-BE49-F238E27FC236}">
                <a16:creationId xmlns:a16="http://schemas.microsoft.com/office/drawing/2014/main" id="{CD19D786-9991-4450-BC46-DB4C5561407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013325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00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0" name="AutoShape 112">
            <a:extLst>
              <a:ext uri="{FF2B5EF4-FFF2-40B4-BE49-F238E27FC236}">
                <a16:creationId xmlns:a16="http://schemas.microsoft.com/office/drawing/2014/main" id="{435A6779-66EC-40FD-A934-645321C19E1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74381" y="144224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6600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1" name="AutoShape 113">
            <a:extLst>
              <a:ext uri="{FF2B5EF4-FFF2-40B4-BE49-F238E27FC236}">
                <a16:creationId xmlns:a16="http://schemas.microsoft.com/office/drawing/2014/main" id="{4040A021-D817-4369-ADC1-E84889AB621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73313" y="144303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FF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2" name="AutoShape 114">
            <a:extLst>
              <a:ext uri="{FF2B5EF4-FFF2-40B4-BE49-F238E27FC236}">
                <a16:creationId xmlns:a16="http://schemas.microsoft.com/office/drawing/2014/main" id="{1451DF96-B2EE-47BF-8BFF-35BC34B6BC5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33575" y="144303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FF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3" name="AutoShape 115">
            <a:extLst>
              <a:ext uri="{FF2B5EF4-FFF2-40B4-BE49-F238E27FC236}">
                <a16:creationId xmlns:a16="http://schemas.microsoft.com/office/drawing/2014/main" id="{9EBE46D2-5FB8-429C-A119-67B3CE3D2F6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54375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4" name="AutoShape 116">
            <a:extLst>
              <a:ext uri="{FF2B5EF4-FFF2-40B4-BE49-F238E27FC236}">
                <a16:creationId xmlns:a16="http://schemas.microsoft.com/office/drawing/2014/main" id="{FACA2288-A1A6-459B-9EF0-D31480B6098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14638" y="144145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CC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5" name="AutoShape 117">
            <a:extLst>
              <a:ext uri="{FF2B5EF4-FFF2-40B4-BE49-F238E27FC236}">
                <a16:creationId xmlns:a16="http://schemas.microsoft.com/office/drawing/2014/main" id="{D4999B06-FE50-4C99-810B-5E65F4C9319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96219" y="1443832"/>
            <a:ext cx="490537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CC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6" name="AutoShape 118">
            <a:extLst>
              <a:ext uri="{FF2B5EF4-FFF2-40B4-BE49-F238E27FC236}">
                <a16:creationId xmlns:a16="http://schemas.microsoft.com/office/drawing/2014/main" id="{3A71426A-39F1-49F5-AD29-B3D345ED543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57275" y="144303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7" name="AutoShape 119">
            <a:extLst>
              <a:ext uri="{FF2B5EF4-FFF2-40B4-BE49-F238E27FC236}">
                <a16:creationId xmlns:a16="http://schemas.microsoft.com/office/drawing/2014/main" id="{A303B025-A21A-4325-B007-1F91046E341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19538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66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8" name="AutoShape 120">
            <a:extLst>
              <a:ext uri="{FF2B5EF4-FFF2-40B4-BE49-F238E27FC236}">
                <a16:creationId xmlns:a16="http://schemas.microsoft.com/office/drawing/2014/main" id="{0B14EAA5-9CC4-4717-B685-8BF6FF2A9E9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79800" y="10795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66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89" name="AutoShape 121">
            <a:extLst>
              <a:ext uri="{FF2B5EF4-FFF2-40B4-BE49-F238E27FC236}">
                <a16:creationId xmlns:a16="http://schemas.microsoft.com/office/drawing/2014/main" id="{CF99661A-78FE-4033-8448-2C394DE5099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00600" y="10795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66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0" name="AutoShape 122">
            <a:extLst>
              <a:ext uri="{FF2B5EF4-FFF2-40B4-BE49-F238E27FC236}">
                <a16:creationId xmlns:a16="http://schemas.microsoft.com/office/drawing/2014/main" id="{808DB08C-92BE-4D9E-BBDA-107420E073C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60863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33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1" name="AutoShape 123">
            <a:extLst>
              <a:ext uri="{FF2B5EF4-FFF2-40B4-BE49-F238E27FC236}">
                <a16:creationId xmlns:a16="http://schemas.microsoft.com/office/drawing/2014/main" id="{3BAEAAA1-455D-4E67-BBC7-64FE66A1ECF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59794" y="10802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33CC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2" name="AutoShape 124">
            <a:extLst>
              <a:ext uri="{FF2B5EF4-FFF2-40B4-BE49-F238E27FC236}">
                <a16:creationId xmlns:a16="http://schemas.microsoft.com/office/drawing/2014/main" id="{C5CC2AF0-D86E-4F7B-819D-6B47C97F1FE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19263" y="10810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99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3" name="AutoShape 125">
            <a:extLst>
              <a:ext uri="{FF2B5EF4-FFF2-40B4-BE49-F238E27FC236}">
                <a16:creationId xmlns:a16="http://schemas.microsoft.com/office/drawing/2014/main" id="{E7654F28-4D30-4906-9ED5-A31B225A587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40063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99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4" name="AutoShape 126">
            <a:extLst>
              <a:ext uri="{FF2B5EF4-FFF2-40B4-BE49-F238E27FC236}">
                <a16:creationId xmlns:a16="http://schemas.microsoft.com/office/drawing/2014/main" id="{06EE45C5-08E7-4B27-BAD8-C1236BB21AF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01119" y="10802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CC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5" name="AutoShape 127">
            <a:extLst>
              <a:ext uri="{FF2B5EF4-FFF2-40B4-BE49-F238E27FC236}">
                <a16:creationId xmlns:a16="http://schemas.microsoft.com/office/drawing/2014/main" id="{070408A4-03CD-4F29-89AA-8A7AB98CBB0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281113" y="10810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8080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6" name="AutoShape 128">
            <a:extLst>
              <a:ext uri="{FF2B5EF4-FFF2-40B4-BE49-F238E27FC236}">
                <a16:creationId xmlns:a16="http://schemas.microsoft.com/office/drawing/2014/main" id="{97DE8478-E94C-4F3B-8005-CA660D60957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06019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7" name="AutoShape 129">
            <a:extLst>
              <a:ext uri="{FF2B5EF4-FFF2-40B4-BE49-F238E27FC236}">
                <a16:creationId xmlns:a16="http://schemas.microsoft.com/office/drawing/2014/main" id="{1C2B61D0-CBC5-4723-AD32-EE84DEB3B19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67075" y="711200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33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8" name="AutoShape 130">
            <a:extLst>
              <a:ext uri="{FF2B5EF4-FFF2-40B4-BE49-F238E27FC236}">
                <a16:creationId xmlns:a16="http://schemas.microsoft.com/office/drawing/2014/main" id="{1350088A-CB58-48D5-8072-B40F67FC7DB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87082" y="71040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33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99" name="AutoShape 131">
            <a:extLst>
              <a:ext uri="{FF2B5EF4-FFF2-40B4-BE49-F238E27FC236}">
                <a16:creationId xmlns:a16="http://schemas.microsoft.com/office/drawing/2014/main" id="{A59C9E59-A919-48E1-9F28-37C4E34CA01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47344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33FF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0" name="AutoShape 132">
            <a:extLst>
              <a:ext uri="{FF2B5EF4-FFF2-40B4-BE49-F238E27FC236}">
                <a16:creationId xmlns:a16="http://schemas.microsoft.com/office/drawing/2014/main" id="{D3FAF38B-C78B-4690-AAA0-3E0C1476827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45482" y="7119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1" name="AutoShape 133">
            <a:extLst>
              <a:ext uri="{FF2B5EF4-FFF2-40B4-BE49-F238E27FC236}">
                <a16:creationId xmlns:a16="http://schemas.microsoft.com/office/drawing/2014/main" id="{D66A6705-706C-4144-B6A4-23B880C96A5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505744" y="7119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2" name="AutoShape 134">
            <a:extLst>
              <a:ext uri="{FF2B5EF4-FFF2-40B4-BE49-F238E27FC236}">
                <a16:creationId xmlns:a16="http://schemas.microsoft.com/office/drawing/2014/main" id="{1F21F83F-3845-44A1-A044-750FE5965C9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28132" y="71040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3" name="AutoShape 135">
            <a:extLst>
              <a:ext uri="{FF2B5EF4-FFF2-40B4-BE49-F238E27FC236}">
                <a16:creationId xmlns:a16="http://schemas.microsoft.com/office/drawing/2014/main" id="{5C81BC9A-EC6B-493B-A1DE-94E316C8FD0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88394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99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4" name="AutoShape 136">
            <a:extLst>
              <a:ext uri="{FF2B5EF4-FFF2-40B4-BE49-F238E27FC236}">
                <a16:creationId xmlns:a16="http://schemas.microsoft.com/office/drawing/2014/main" id="{1A4BA2EC-D590-41ED-93F7-BB8BC1FDD56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85357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5" name="AutoShape 137">
            <a:extLst>
              <a:ext uri="{FF2B5EF4-FFF2-40B4-BE49-F238E27FC236}">
                <a16:creationId xmlns:a16="http://schemas.microsoft.com/office/drawing/2014/main" id="{DC0ADD7E-2D2C-4968-AB30-FED9194493F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46413" y="349250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33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6" name="AutoShape 138">
            <a:extLst>
              <a:ext uri="{FF2B5EF4-FFF2-40B4-BE49-F238E27FC236}">
                <a16:creationId xmlns:a16="http://schemas.microsoft.com/office/drawing/2014/main" id="{6ECF7D56-AB18-4439-80C3-6165483AF36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6641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7" name="AutoShape 139">
            <a:extLst>
              <a:ext uri="{FF2B5EF4-FFF2-40B4-BE49-F238E27FC236}">
                <a16:creationId xmlns:a16="http://schemas.microsoft.com/office/drawing/2014/main" id="{AE6AF46F-C61C-4728-B5C1-003DF110F68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26682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8" name="AutoShape 140">
            <a:extLst>
              <a:ext uri="{FF2B5EF4-FFF2-40B4-BE49-F238E27FC236}">
                <a16:creationId xmlns:a16="http://schemas.microsoft.com/office/drawing/2014/main" id="{3A811467-7C5B-4585-B2DC-FA1E5F58391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2481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3366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09" name="AutoShape 141">
            <a:extLst>
              <a:ext uri="{FF2B5EF4-FFF2-40B4-BE49-F238E27FC236}">
                <a16:creationId xmlns:a16="http://schemas.microsoft.com/office/drawing/2014/main" id="{2A16F97F-1513-4ABB-B296-DAABF00622A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0746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CC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0" name="AutoShape 142">
            <a:extLst>
              <a:ext uri="{FF2B5EF4-FFF2-40B4-BE49-F238E27FC236}">
                <a16:creationId xmlns:a16="http://schemas.microsoft.com/office/drawing/2014/main" id="{62CC647E-09C9-4F65-998A-15BA42978E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67732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99"/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1" name="Rectangle 143">
            <a:extLst>
              <a:ext uri="{FF2B5EF4-FFF2-40B4-BE49-F238E27FC236}">
                <a16:creationId xmlns:a16="http://schemas.microsoft.com/office/drawing/2014/main" id="{FDDE3DDE-19D8-47C2-A4F6-6F459748A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680075"/>
            <a:ext cx="450850" cy="450850"/>
          </a:xfrm>
          <a:prstGeom prst="rect">
            <a:avLst/>
          </a:prstGeom>
          <a:solidFill>
            <a:srgbClr val="FF00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2" name="Rectangle 144">
            <a:extLst>
              <a:ext uri="{FF2B5EF4-FFF2-40B4-BE49-F238E27FC236}">
                <a16:creationId xmlns:a16="http://schemas.microsoft.com/office/drawing/2014/main" id="{65F51DCC-5291-4A5C-A235-926EF32F4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6175375"/>
            <a:ext cx="450850" cy="450850"/>
          </a:xfrm>
          <a:prstGeom prst="rect">
            <a:avLst/>
          </a:prstGeom>
          <a:solidFill>
            <a:srgbClr val="FF99CC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3" name="Rectangle 145">
            <a:extLst>
              <a:ext uri="{FF2B5EF4-FFF2-40B4-BE49-F238E27FC236}">
                <a16:creationId xmlns:a16="http://schemas.microsoft.com/office/drawing/2014/main" id="{6348344D-5ADD-463F-9B1A-3E9C28C1B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5680075"/>
            <a:ext cx="450850" cy="450850"/>
          </a:xfrm>
          <a:prstGeom prst="rect">
            <a:avLst/>
          </a:prstGeom>
          <a:solidFill>
            <a:srgbClr val="FFCC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4" name="Rectangle 146">
            <a:extLst>
              <a:ext uri="{FF2B5EF4-FFF2-40B4-BE49-F238E27FC236}">
                <a16:creationId xmlns:a16="http://schemas.microsoft.com/office/drawing/2014/main" id="{A9E670F1-A095-4D15-9DE1-DAE90C8F5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6175375"/>
            <a:ext cx="450850" cy="450850"/>
          </a:xfrm>
          <a:prstGeom prst="rect">
            <a:avLst/>
          </a:prstGeom>
          <a:solidFill>
            <a:srgbClr val="FFCC99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5" name="Rectangle 147">
            <a:extLst>
              <a:ext uri="{FF2B5EF4-FFF2-40B4-BE49-F238E27FC236}">
                <a16:creationId xmlns:a16="http://schemas.microsoft.com/office/drawing/2014/main" id="{4C616A18-BB88-46FD-B43A-27BCD0DA2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5680075"/>
            <a:ext cx="450850" cy="450850"/>
          </a:xfrm>
          <a:prstGeom prst="rect">
            <a:avLst/>
          </a:prstGeom>
          <a:solidFill>
            <a:srgbClr val="FFFF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6" name="Rectangle 148">
            <a:extLst>
              <a:ext uri="{FF2B5EF4-FFF2-40B4-BE49-F238E27FC236}">
                <a16:creationId xmlns:a16="http://schemas.microsoft.com/office/drawing/2014/main" id="{FB6AFD69-6CE7-4F5C-83C2-F242F0E47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6175375"/>
            <a:ext cx="450850" cy="450850"/>
          </a:xfrm>
          <a:prstGeom prst="rect">
            <a:avLst/>
          </a:prstGeom>
          <a:solidFill>
            <a:srgbClr val="FFFF99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7" name="Rectangle 149">
            <a:extLst>
              <a:ext uri="{FF2B5EF4-FFF2-40B4-BE49-F238E27FC236}">
                <a16:creationId xmlns:a16="http://schemas.microsoft.com/office/drawing/2014/main" id="{350FC9DB-EFAC-49C5-AF1C-2BE4CB4A7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5680075"/>
            <a:ext cx="450850" cy="450850"/>
          </a:xfrm>
          <a:prstGeom prst="rect">
            <a:avLst/>
          </a:prstGeom>
          <a:solidFill>
            <a:srgbClr val="00FF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8" name="Rectangle 150">
            <a:extLst>
              <a:ext uri="{FF2B5EF4-FFF2-40B4-BE49-F238E27FC236}">
                <a16:creationId xmlns:a16="http://schemas.microsoft.com/office/drawing/2014/main" id="{4E21BF02-9194-453B-BC7C-421E8D212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6175375"/>
            <a:ext cx="450850" cy="4508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19" name="Rectangle 151">
            <a:extLst>
              <a:ext uri="{FF2B5EF4-FFF2-40B4-BE49-F238E27FC236}">
                <a16:creationId xmlns:a16="http://schemas.microsoft.com/office/drawing/2014/main" id="{999C0432-794E-4F8A-966F-196B0C1A2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5680075"/>
            <a:ext cx="450850" cy="450850"/>
          </a:xfrm>
          <a:prstGeom prst="rect">
            <a:avLst/>
          </a:prstGeom>
          <a:solidFill>
            <a:srgbClr val="00FF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0" name="Rectangle 152">
            <a:extLst>
              <a:ext uri="{FF2B5EF4-FFF2-40B4-BE49-F238E27FC236}">
                <a16:creationId xmlns:a16="http://schemas.microsoft.com/office/drawing/2014/main" id="{2A97DB5E-B0EA-4C17-93C9-696412BF8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6175375"/>
            <a:ext cx="450850" cy="450850"/>
          </a:xfrm>
          <a:prstGeom prst="rect">
            <a:avLst/>
          </a:prstGeom>
          <a:solidFill>
            <a:srgbClr val="CCFF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1" name="Rectangle 153">
            <a:extLst>
              <a:ext uri="{FF2B5EF4-FFF2-40B4-BE49-F238E27FC236}">
                <a16:creationId xmlns:a16="http://schemas.microsoft.com/office/drawing/2014/main" id="{966F0115-197D-49FD-BC38-22FE11371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5680075"/>
            <a:ext cx="450850" cy="450850"/>
          </a:xfrm>
          <a:prstGeom prst="rect">
            <a:avLst/>
          </a:prstGeom>
          <a:solidFill>
            <a:srgbClr val="00CC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2" name="Rectangle 154">
            <a:extLst>
              <a:ext uri="{FF2B5EF4-FFF2-40B4-BE49-F238E27FC236}">
                <a16:creationId xmlns:a16="http://schemas.microsoft.com/office/drawing/2014/main" id="{B4E6FB45-927F-43C8-B4B1-FF51C8512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6175375"/>
            <a:ext cx="450850" cy="450850"/>
          </a:xfrm>
          <a:prstGeom prst="rect">
            <a:avLst/>
          </a:prstGeom>
          <a:solidFill>
            <a:srgbClr val="99CC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3" name="Rectangle 155">
            <a:extLst>
              <a:ext uri="{FF2B5EF4-FFF2-40B4-BE49-F238E27FC236}">
                <a16:creationId xmlns:a16="http://schemas.microsoft.com/office/drawing/2014/main" id="{77C86E88-2692-4E61-A3B4-9ABEE1132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5680075"/>
            <a:ext cx="450850" cy="450850"/>
          </a:xfrm>
          <a:prstGeom prst="rect">
            <a:avLst/>
          </a:prstGeom>
          <a:solidFill>
            <a:srgbClr val="99336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4" name="Rectangle 156">
            <a:extLst>
              <a:ext uri="{FF2B5EF4-FFF2-40B4-BE49-F238E27FC236}">
                <a16:creationId xmlns:a16="http://schemas.microsoft.com/office/drawing/2014/main" id="{513C3133-5D14-48BB-899D-2212D1456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6175375"/>
            <a:ext cx="450850" cy="450850"/>
          </a:xfrm>
          <a:prstGeom prst="rect">
            <a:avLst/>
          </a:prstGeom>
          <a:solidFill>
            <a:srgbClr val="CC99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5" name="Rectangle 157">
            <a:extLst>
              <a:ext uri="{FF2B5EF4-FFF2-40B4-BE49-F238E27FC236}">
                <a16:creationId xmlns:a16="http://schemas.microsoft.com/office/drawing/2014/main" id="{E4773173-6E65-4D25-A98B-B33C8EAC6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5680075"/>
            <a:ext cx="450850" cy="45085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6" name="Rectangle 158">
            <a:extLst>
              <a:ext uri="{FF2B5EF4-FFF2-40B4-BE49-F238E27FC236}">
                <a16:creationId xmlns:a16="http://schemas.microsoft.com/office/drawing/2014/main" id="{03588E35-919C-4D9B-A633-115E231B0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6175375"/>
            <a:ext cx="450850" cy="450850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7" name="Rectangle 159">
            <a:extLst>
              <a:ext uri="{FF2B5EF4-FFF2-40B4-BE49-F238E27FC236}">
                <a16:creationId xmlns:a16="http://schemas.microsoft.com/office/drawing/2014/main" id="{7EDE72FE-F68F-4D6D-B91D-DEAC1444E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689475"/>
            <a:ext cx="450850" cy="450850"/>
          </a:xfrm>
          <a:prstGeom prst="rect">
            <a:avLst/>
          </a:prstGeom>
          <a:solidFill>
            <a:srgbClr val="8000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8" name="Rectangle 160">
            <a:extLst>
              <a:ext uri="{FF2B5EF4-FFF2-40B4-BE49-F238E27FC236}">
                <a16:creationId xmlns:a16="http://schemas.microsoft.com/office/drawing/2014/main" id="{6946DB45-00DE-489A-9AA7-FE86E14ED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184775"/>
            <a:ext cx="450850" cy="450850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29" name="Rectangle 161">
            <a:extLst>
              <a:ext uri="{FF2B5EF4-FFF2-40B4-BE49-F238E27FC236}">
                <a16:creationId xmlns:a16="http://schemas.microsoft.com/office/drawing/2014/main" id="{0A7A2C68-8611-4B25-8F41-CB79AC602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4689475"/>
            <a:ext cx="450850" cy="450850"/>
          </a:xfrm>
          <a:prstGeom prst="rect">
            <a:avLst/>
          </a:prstGeom>
          <a:solidFill>
            <a:srgbClr val="FF66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0" name="Rectangle 162">
            <a:extLst>
              <a:ext uri="{FF2B5EF4-FFF2-40B4-BE49-F238E27FC236}">
                <a16:creationId xmlns:a16="http://schemas.microsoft.com/office/drawing/2014/main" id="{30C2CA3E-B8DD-4852-9B7C-217A21F4D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5184775"/>
            <a:ext cx="450850" cy="450850"/>
          </a:xfrm>
          <a:prstGeom prst="rect">
            <a:avLst/>
          </a:prstGeom>
          <a:solidFill>
            <a:srgbClr val="FF99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1" name="Rectangle 163">
            <a:extLst>
              <a:ext uri="{FF2B5EF4-FFF2-40B4-BE49-F238E27FC236}">
                <a16:creationId xmlns:a16="http://schemas.microsoft.com/office/drawing/2014/main" id="{FF18019D-E00C-4C4C-9F9D-00BA983D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689475"/>
            <a:ext cx="450850" cy="450850"/>
          </a:xfrm>
          <a:prstGeom prst="rect">
            <a:avLst/>
          </a:prstGeom>
          <a:solidFill>
            <a:srgbClr val="8080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2" name="Rectangle 164">
            <a:extLst>
              <a:ext uri="{FF2B5EF4-FFF2-40B4-BE49-F238E27FC236}">
                <a16:creationId xmlns:a16="http://schemas.microsoft.com/office/drawing/2014/main" id="{0A6C036D-5AB6-43FE-B7DD-C81149913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5184775"/>
            <a:ext cx="450850" cy="450850"/>
          </a:xfrm>
          <a:prstGeom prst="rect">
            <a:avLst/>
          </a:prstGeom>
          <a:solidFill>
            <a:srgbClr val="99CC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3" name="Rectangle 165">
            <a:extLst>
              <a:ext uri="{FF2B5EF4-FFF2-40B4-BE49-F238E27FC236}">
                <a16:creationId xmlns:a16="http://schemas.microsoft.com/office/drawing/2014/main" id="{3AF67DB9-DE2A-4A36-BDAC-CAC3698C5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4689475"/>
            <a:ext cx="450850" cy="450850"/>
          </a:xfrm>
          <a:prstGeom prst="rect">
            <a:avLst/>
          </a:prstGeom>
          <a:solidFill>
            <a:srgbClr val="0080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4" name="Rectangle 166">
            <a:extLst>
              <a:ext uri="{FF2B5EF4-FFF2-40B4-BE49-F238E27FC236}">
                <a16:creationId xmlns:a16="http://schemas.microsoft.com/office/drawing/2014/main" id="{7F5E339B-0EAF-4FDB-B2C2-707DA50FA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5184775"/>
            <a:ext cx="450850" cy="450850"/>
          </a:xfrm>
          <a:prstGeom prst="rect">
            <a:avLst/>
          </a:prstGeom>
          <a:solidFill>
            <a:srgbClr val="33996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5" name="Rectangle 167">
            <a:extLst>
              <a:ext uri="{FF2B5EF4-FFF2-40B4-BE49-F238E27FC236}">
                <a16:creationId xmlns:a16="http://schemas.microsoft.com/office/drawing/2014/main" id="{3B480A35-73CB-4CEF-A2AF-DD5E00270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4689475"/>
            <a:ext cx="450850" cy="450850"/>
          </a:xfrm>
          <a:prstGeom prst="rect">
            <a:avLst/>
          </a:prstGeom>
          <a:solidFill>
            <a:srgbClr val="00808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6" name="Rectangle 168">
            <a:extLst>
              <a:ext uri="{FF2B5EF4-FFF2-40B4-BE49-F238E27FC236}">
                <a16:creationId xmlns:a16="http://schemas.microsoft.com/office/drawing/2014/main" id="{23B3B2FC-E5ED-44D6-BBA7-DA1F94FE05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5184775"/>
            <a:ext cx="450850" cy="450850"/>
          </a:xfrm>
          <a:prstGeom prst="rect">
            <a:avLst/>
          </a:prstGeom>
          <a:solidFill>
            <a:srgbClr val="33CCCC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7" name="Rectangle 169">
            <a:extLst>
              <a:ext uri="{FF2B5EF4-FFF2-40B4-BE49-F238E27FC236}">
                <a16:creationId xmlns:a16="http://schemas.microsoft.com/office/drawing/2014/main" id="{898FB6C4-2A74-47B8-AD0B-2CE51E170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4689475"/>
            <a:ext cx="450850" cy="450850"/>
          </a:xfrm>
          <a:prstGeom prst="rect">
            <a:avLst/>
          </a:prstGeom>
          <a:solidFill>
            <a:srgbClr val="0000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8" name="Rectangle 170">
            <a:extLst>
              <a:ext uri="{FF2B5EF4-FFF2-40B4-BE49-F238E27FC236}">
                <a16:creationId xmlns:a16="http://schemas.microsoft.com/office/drawing/2014/main" id="{F74FF4F0-95FE-4583-AF3A-C47C3C690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5184775"/>
            <a:ext cx="450850" cy="450850"/>
          </a:xfrm>
          <a:prstGeom prst="rect">
            <a:avLst/>
          </a:prstGeom>
          <a:solidFill>
            <a:srgbClr val="3366FF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39" name="Rectangle 171">
            <a:extLst>
              <a:ext uri="{FF2B5EF4-FFF2-40B4-BE49-F238E27FC236}">
                <a16:creationId xmlns:a16="http://schemas.microsoft.com/office/drawing/2014/main" id="{2B1F119E-3D7C-4BB6-9D79-4AFD169C7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4689475"/>
            <a:ext cx="450850" cy="450850"/>
          </a:xfrm>
          <a:prstGeom prst="rect">
            <a:avLst/>
          </a:prstGeom>
          <a:solidFill>
            <a:srgbClr val="666699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0" name="Rectangle 172">
            <a:extLst>
              <a:ext uri="{FF2B5EF4-FFF2-40B4-BE49-F238E27FC236}">
                <a16:creationId xmlns:a16="http://schemas.microsoft.com/office/drawing/2014/main" id="{459B8504-59FD-4E37-99FE-4B6ED3C42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5184775"/>
            <a:ext cx="450850" cy="450850"/>
          </a:xfrm>
          <a:prstGeom prst="rect">
            <a:avLst/>
          </a:prstGeom>
          <a:solidFill>
            <a:srgbClr val="80008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1" name="Rectangle 173">
            <a:extLst>
              <a:ext uri="{FF2B5EF4-FFF2-40B4-BE49-F238E27FC236}">
                <a16:creationId xmlns:a16="http://schemas.microsoft.com/office/drawing/2014/main" id="{8DA8AD34-1A16-4A43-9059-4863102EE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4689475"/>
            <a:ext cx="450850" cy="450850"/>
          </a:xfrm>
          <a:prstGeom prst="rect">
            <a:avLst/>
          </a:prstGeom>
          <a:solidFill>
            <a:srgbClr val="80808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2" name="Rectangle 174">
            <a:extLst>
              <a:ext uri="{FF2B5EF4-FFF2-40B4-BE49-F238E27FC236}">
                <a16:creationId xmlns:a16="http://schemas.microsoft.com/office/drawing/2014/main" id="{FB0760EA-87F6-4204-84B7-F7CB6B7F5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5184775"/>
            <a:ext cx="450850" cy="450850"/>
          </a:xfrm>
          <a:prstGeom prst="rect">
            <a:avLst/>
          </a:prstGeom>
          <a:solidFill>
            <a:srgbClr val="96969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3" name="Rectangle 175">
            <a:extLst>
              <a:ext uri="{FF2B5EF4-FFF2-40B4-BE49-F238E27FC236}">
                <a16:creationId xmlns:a16="http://schemas.microsoft.com/office/drawing/2014/main" id="{9D40C2FA-EF80-4FFE-A1DC-09907AF1B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194175"/>
            <a:ext cx="450850" cy="450850"/>
          </a:xfrm>
          <a:prstGeom prst="rect">
            <a:avLst/>
          </a:prstGeom>
          <a:solidFill>
            <a:srgbClr val="0000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4" name="Rectangle 176">
            <a:extLst>
              <a:ext uri="{FF2B5EF4-FFF2-40B4-BE49-F238E27FC236}">
                <a16:creationId xmlns:a16="http://schemas.microsoft.com/office/drawing/2014/main" id="{E21E08D1-2213-4200-A283-DF4BB7D51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4194175"/>
            <a:ext cx="450850" cy="450850"/>
          </a:xfrm>
          <a:prstGeom prst="rect">
            <a:avLst/>
          </a:prstGeom>
          <a:solidFill>
            <a:srgbClr val="9933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5" name="Rectangle 177">
            <a:extLst>
              <a:ext uri="{FF2B5EF4-FFF2-40B4-BE49-F238E27FC236}">
                <a16:creationId xmlns:a16="http://schemas.microsoft.com/office/drawing/2014/main" id="{BFD0B17B-3A68-4B6A-B8E7-C552ECAB9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194175"/>
            <a:ext cx="450850" cy="450850"/>
          </a:xfrm>
          <a:prstGeom prst="rect">
            <a:avLst/>
          </a:prstGeom>
          <a:solidFill>
            <a:srgbClr val="3333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6" name="Rectangle 178">
            <a:extLst>
              <a:ext uri="{FF2B5EF4-FFF2-40B4-BE49-F238E27FC236}">
                <a16:creationId xmlns:a16="http://schemas.microsoft.com/office/drawing/2014/main" id="{BA749DD0-39BA-4833-8B8A-6059DF3ED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4194175"/>
            <a:ext cx="450850" cy="450850"/>
          </a:xfrm>
          <a:prstGeom prst="rect">
            <a:avLst/>
          </a:prstGeom>
          <a:solidFill>
            <a:srgbClr val="0033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7" name="Rectangle 179">
            <a:extLst>
              <a:ext uri="{FF2B5EF4-FFF2-40B4-BE49-F238E27FC236}">
                <a16:creationId xmlns:a16="http://schemas.microsoft.com/office/drawing/2014/main" id="{D359ACE0-6FED-4396-8C77-D3C3BCD7C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4194175"/>
            <a:ext cx="450850" cy="450850"/>
          </a:xfrm>
          <a:prstGeom prst="rect">
            <a:avLst/>
          </a:prstGeom>
          <a:solidFill>
            <a:srgbClr val="00336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8" name="Rectangle 180">
            <a:extLst>
              <a:ext uri="{FF2B5EF4-FFF2-40B4-BE49-F238E27FC236}">
                <a16:creationId xmlns:a16="http://schemas.microsoft.com/office/drawing/2014/main" id="{37AA6BE1-F477-457B-9075-E18636500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4194175"/>
            <a:ext cx="450850" cy="450850"/>
          </a:xfrm>
          <a:prstGeom prst="rect">
            <a:avLst/>
          </a:prstGeom>
          <a:solidFill>
            <a:srgbClr val="00008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49" name="Rectangle 181">
            <a:extLst>
              <a:ext uri="{FF2B5EF4-FFF2-40B4-BE49-F238E27FC236}">
                <a16:creationId xmlns:a16="http://schemas.microsoft.com/office/drawing/2014/main" id="{FEB5C548-D0D7-440C-9F53-CC54B91B4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4194175"/>
            <a:ext cx="450850" cy="450850"/>
          </a:xfrm>
          <a:prstGeom prst="rect">
            <a:avLst/>
          </a:prstGeom>
          <a:solidFill>
            <a:srgbClr val="333399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50" name="Rectangle 182">
            <a:extLst>
              <a:ext uri="{FF2B5EF4-FFF2-40B4-BE49-F238E27FC236}">
                <a16:creationId xmlns:a16="http://schemas.microsoft.com/office/drawing/2014/main" id="{5DA44B42-E28E-49ED-BC7F-40FB3309F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4194175"/>
            <a:ext cx="450850" cy="450850"/>
          </a:xfrm>
          <a:prstGeom prst="rect">
            <a:avLst/>
          </a:prstGeom>
          <a:solidFill>
            <a:srgbClr val="333333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>
            <a:extLst>
              <a:ext uri="{FF2B5EF4-FFF2-40B4-BE49-F238E27FC236}">
                <a16:creationId xmlns:a16="http://schemas.microsoft.com/office/drawing/2014/main" id="{046D3D0C-F142-4486-B214-58D4B202CD1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6613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DDDDDD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5" name="AutoShape 3">
            <a:extLst>
              <a:ext uri="{FF2B5EF4-FFF2-40B4-BE49-F238E27FC236}">
                <a16:creationId xmlns:a16="http://schemas.microsoft.com/office/drawing/2014/main" id="{F8D61507-482A-4E8C-8D54-5FCCB62523A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70944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B2B2B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6" name="AutoShape 4">
            <a:extLst>
              <a:ext uri="{FF2B5EF4-FFF2-40B4-BE49-F238E27FC236}">
                <a16:creationId xmlns:a16="http://schemas.microsoft.com/office/drawing/2014/main" id="{4A59D5CB-AB56-4E71-83EF-8E43CBA3F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74169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8080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7" name="AutoShape 5">
            <a:extLst>
              <a:ext uri="{FF2B5EF4-FFF2-40B4-BE49-F238E27FC236}">
                <a16:creationId xmlns:a16="http://schemas.microsoft.com/office/drawing/2014/main" id="{5D8FCF1F-0B14-4136-A7BE-ED0AF985BE9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8538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3333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8" name="AutoShape 6">
            <a:extLst>
              <a:ext uri="{FF2B5EF4-FFF2-40B4-BE49-F238E27FC236}">
                <a16:creationId xmlns:a16="http://schemas.microsoft.com/office/drawing/2014/main" id="{3194C072-1FB2-4367-805B-84FC4F63DA0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090194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1C1C1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9" name="AutoShape 7">
            <a:extLst>
              <a:ext uri="{FF2B5EF4-FFF2-40B4-BE49-F238E27FC236}">
                <a16:creationId xmlns:a16="http://schemas.microsoft.com/office/drawing/2014/main" id="{929A913E-EDBE-4648-B773-A99E075973F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78982" y="5657056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5F5F5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0" name="AutoShape 8">
            <a:extLst>
              <a:ext uri="{FF2B5EF4-FFF2-40B4-BE49-F238E27FC236}">
                <a16:creationId xmlns:a16="http://schemas.microsoft.com/office/drawing/2014/main" id="{0B24363B-CEC7-4717-9B7F-51F8A573D0B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93419" y="5657057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1" name="AutoShape 9">
            <a:extLst>
              <a:ext uri="{FF2B5EF4-FFF2-40B4-BE49-F238E27FC236}">
                <a16:creationId xmlns:a16="http://schemas.microsoft.com/office/drawing/2014/main" id="{146D45B2-F1FB-4784-BC31-2424C512048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451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2" name="AutoShape 10">
            <a:extLst>
              <a:ext uri="{FF2B5EF4-FFF2-40B4-BE49-F238E27FC236}">
                <a16:creationId xmlns:a16="http://schemas.microsoft.com/office/drawing/2014/main" id="{E5599E6C-AB42-4EB1-9B8B-C36B838CBB0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69332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C0C0C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3" name="AutoShape 11">
            <a:extLst>
              <a:ext uri="{FF2B5EF4-FFF2-40B4-BE49-F238E27FC236}">
                <a16:creationId xmlns:a16="http://schemas.microsoft.com/office/drawing/2014/main" id="{81096FE2-9657-42B1-8DCD-F3C3C4760C0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72557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96969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4" name="AutoShape 12">
            <a:extLst>
              <a:ext uri="{FF2B5EF4-FFF2-40B4-BE49-F238E27FC236}">
                <a16:creationId xmlns:a16="http://schemas.microsoft.com/office/drawing/2014/main" id="{D42C63CA-26F5-4E04-A2D4-56904679E90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8376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4D4D4D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5" name="AutoShape 13">
            <a:extLst>
              <a:ext uri="{FF2B5EF4-FFF2-40B4-BE49-F238E27FC236}">
                <a16:creationId xmlns:a16="http://schemas.microsoft.com/office/drawing/2014/main" id="{E37C4EFD-39A1-4FE3-AA2C-48F7DC301C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88582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29292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6" name="AutoShape 14">
            <a:extLst>
              <a:ext uri="{FF2B5EF4-FFF2-40B4-BE49-F238E27FC236}">
                <a16:creationId xmlns:a16="http://schemas.microsoft.com/office/drawing/2014/main" id="{2C733B6C-B313-47AA-933B-DBCBA6D9EE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77369" y="5996782"/>
            <a:ext cx="450850" cy="404812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77777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7" name="AutoShape 15">
            <a:extLst>
              <a:ext uri="{FF2B5EF4-FFF2-40B4-BE49-F238E27FC236}">
                <a16:creationId xmlns:a16="http://schemas.microsoft.com/office/drawing/2014/main" id="{056EE531-D461-49F9-B18F-488F2AD2158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91807" y="5996781"/>
            <a:ext cx="450850" cy="404813"/>
          </a:xfrm>
          <a:prstGeom prst="hexagon">
            <a:avLst>
              <a:gd name="adj" fmla="val 27843"/>
              <a:gd name="vf" fmla="val 115470"/>
            </a:avLst>
          </a:prstGeom>
          <a:solidFill>
            <a:srgbClr val="11111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8" name="AutoShape 16">
            <a:extLst>
              <a:ext uri="{FF2B5EF4-FFF2-40B4-BE49-F238E27FC236}">
                <a16:creationId xmlns:a16="http://schemas.microsoft.com/office/drawing/2014/main" id="{B93D9908-FB98-4321-8F70-95F5C00AF3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78732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CC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9" name="AutoShape 17">
            <a:extLst>
              <a:ext uri="{FF2B5EF4-FFF2-40B4-BE49-F238E27FC236}">
                <a16:creationId xmlns:a16="http://schemas.microsoft.com/office/drawing/2014/main" id="{0B0FBB07-5C51-4C24-B8DF-5BBF4E9EBE1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17675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66FF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0" name="AutoShape 18">
            <a:extLst>
              <a:ext uri="{FF2B5EF4-FFF2-40B4-BE49-F238E27FC236}">
                <a16:creationId xmlns:a16="http://schemas.microsoft.com/office/drawing/2014/main" id="{E923AA9F-B2A6-436E-B392-5EFAC9DA02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766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1" name="AutoShape 19">
            <a:extLst>
              <a:ext uri="{FF2B5EF4-FFF2-40B4-BE49-F238E27FC236}">
                <a16:creationId xmlns:a16="http://schemas.microsoft.com/office/drawing/2014/main" id="{F213B2B5-7CE7-49E1-96E2-C853D005FC1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7407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8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2" name="AutoShape 20">
            <a:extLst>
              <a:ext uri="{FF2B5EF4-FFF2-40B4-BE49-F238E27FC236}">
                <a16:creationId xmlns:a16="http://schemas.microsoft.com/office/drawing/2014/main" id="{E453F9C7-85A9-43AD-9D0B-4AB276B1CF2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7682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3" name="AutoShape 21">
            <a:extLst>
              <a:ext uri="{FF2B5EF4-FFF2-40B4-BE49-F238E27FC236}">
                <a16:creationId xmlns:a16="http://schemas.microsoft.com/office/drawing/2014/main" id="{8F0294BF-D863-47FD-AAF1-8C317C58938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7741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4" name="AutoShape 22">
            <a:extLst>
              <a:ext uri="{FF2B5EF4-FFF2-40B4-BE49-F238E27FC236}">
                <a16:creationId xmlns:a16="http://schemas.microsoft.com/office/drawing/2014/main" id="{58537E81-D390-4408-A3A7-62CC49D9AD9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5661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5" name="AutoShape 23">
            <a:extLst>
              <a:ext uri="{FF2B5EF4-FFF2-40B4-BE49-F238E27FC236}">
                <a16:creationId xmlns:a16="http://schemas.microsoft.com/office/drawing/2014/main" id="{2044C312-7240-4D1A-AC0D-C960FEA089F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6357" y="25423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6" name="AutoShape 24">
            <a:extLst>
              <a:ext uri="{FF2B5EF4-FFF2-40B4-BE49-F238E27FC236}">
                <a16:creationId xmlns:a16="http://schemas.microsoft.com/office/drawing/2014/main" id="{2B13E4BA-B101-4788-8F63-A0CA7B52038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15569" y="25423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7" name="AutoShape 25">
            <a:extLst>
              <a:ext uri="{FF2B5EF4-FFF2-40B4-BE49-F238E27FC236}">
                <a16:creationId xmlns:a16="http://schemas.microsoft.com/office/drawing/2014/main" id="{96CE73CA-CA73-490F-A6FF-3FE95869D01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8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00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8" name="AutoShape 26">
            <a:extLst>
              <a:ext uri="{FF2B5EF4-FFF2-40B4-BE49-F238E27FC236}">
                <a16:creationId xmlns:a16="http://schemas.microsoft.com/office/drawing/2014/main" id="{9E9507CF-75CA-40E2-80DC-131F3FA9B02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33194" y="25407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19" name="AutoShape 27">
            <a:extLst>
              <a:ext uri="{FF2B5EF4-FFF2-40B4-BE49-F238E27FC236}">
                <a16:creationId xmlns:a16="http://schemas.microsoft.com/office/drawing/2014/main" id="{D7BD37F6-83D9-40C1-9289-A8A57BE921D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54513" y="25431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0" name="AutoShape 28">
            <a:extLst>
              <a:ext uri="{FF2B5EF4-FFF2-40B4-BE49-F238E27FC236}">
                <a16:creationId xmlns:a16="http://schemas.microsoft.com/office/drawing/2014/main" id="{6279C30F-FD9A-478F-9E65-FAE87CCD4B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72932" y="25407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00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1" name="AutoShape 29">
            <a:extLst>
              <a:ext uri="{FF2B5EF4-FFF2-40B4-BE49-F238E27FC236}">
                <a16:creationId xmlns:a16="http://schemas.microsoft.com/office/drawing/2014/main" id="{B8C7AB2E-FE8A-40C7-A713-891CB491D8A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9939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2" name="AutoShape 30">
            <a:extLst>
              <a:ext uri="{FF2B5EF4-FFF2-40B4-BE49-F238E27FC236}">
                <a16:creationId xmlns:a16="http://schemas.microsoft.com/office/drawing/2014/main" id="{E0A1BA3C-AC8A-47FA-A217-398408D4157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38338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99FF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3" name="AutoShape 31">
            <a:extLst>
              <a:ext uri="{FF2B5EF4-FFF2-40B4-BE49-F238E27FC236}">
                <a16:creationId xmlns:a16="http://schemas.microsoft.com/office/drawing/2014/main" id="{5EAFB5CE-BE6C-446F-A818-6E6ABA30525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833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4" name="AutoShape 32">
            <a:extLst>
              <a:ext uri="{FF2B5EF4-FFF2-40B4-BE49-F238E27FC236}">
                <a16:creationId xmlns:a16="http://schemas.microsoft.com/office/drawing/2014/main" id="{7861C24A-3946-4EC2-8002-AEC54FAD309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58069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5" name="AutoShape 33">
            <a:extLst>
              <a:ext uri="{FF2B5EF4-FFF2-40B4-BE49-F238E27FC236}">
                <a16:creationId xmlns:a16="http://schemas.microsoft.com/office/drawing/2014/main" id="{65209B1D-9E0D-45A6-8FA0-17C9508FBCA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5834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6" name="AutoShape 34">
            <a:extLst>
              <a:ext uri="{FF2B5EF4-FFF2-40B4-BE49-F238E27FC236}">
                <a16:creationId xmlns:a16="http://schemas.microsoft.com/office/drawing/2014/main" id="{A50325DE-8D96-4F46-8D81-1B20C855BE6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9808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7" name="AutoShape 35">
            <a:extLst>
              <a:ext uri="{FF2B5EF4-FFF2-40B4-BE49-F238E27FC236}">
                <a16:creationId xmlns:a16="http://schemas.microsoft.com/office/drawing/2014/main" id="{B2AE8C9A-B654-4A7B-86A8-7E5065C6BB2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728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8" name="AutoShape 36">
            <a:extLst>
              <a:ext uri="{FF2B5EF4-FFF2-40B4-BE49-F238E27FC236}">
                <a16:creationId xmlns:a16="http://schemas.microsoft.com/office/drawing/2014/main" id="{4D6A8450-86ED-4186-93CB-85236BCF620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7019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9" name="AutoShape 37">
            <a:extLst>
              <a:ext uri="{FF2B5EF4-FFF2-40B4-BE49-F238E27FC236}">
                <a16:creationId xmlns:a16="http://schemas.microsoft.com/office/drawing/2014/main" id="{94B8669B-609A-4B8B-A69D-2673EDFEE1E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36232" y="290433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0" name="AutoShape 38">
            <a:extLst>
              <a:ext uri="{FF2B5EF4-FFF2-40B4-BE49-F238E27FC236}">
                <a16:creationId xmlns:a16="http://schemas.microsoft.com/office/drawing/2014/main" id="{D36A7737-980E-46BB-AF7C-30BD6263427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16500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00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1" name="AutoShape 39">
            <a:extLst>
              <a:ext uri="{FF2B5EF4-FFF2-40B4-BE49-F238E27FC236}">
                <a16:creationId xmlns:a16="http://schemas.microsoft.com/office/drawing/2014/main" id="{4BAC24C3-019C-44FE-BF47-367267F3371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55444" y="290433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8000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2" name="AutoShape 40">
            <a:extLst>
              <a:ext uri="{FF2B5EF4-FFF2-40B4-BE49-F238E27FC236}">
                <a16:creationId xmlns:a16="http://schemas.microsoft.com/office/drawing/2014/main" id="{C36F8786-5516-4986-99B3-F077ACB7AED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75175" y="290512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3" name="AutoShape 41">
            <a:extLst>
              <a:ext uri="{FF2B5EF4-FFF2-40B4-BE49-F238E27FC236}">
                <a16:creationId xmlns:a16="http://schemas.microsoft.com/office/drawing/2014/main" id="{30F3A8CF-A468-4560-80F4-ED0B8A58D07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11325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FF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4" name="AutoShape 42">
            <a:extLst>
              <a:ext uri="{FF2B5EF4-FFF2-40B4-BE49-F238E27FC236}">
                <a16:creationId xmlns:a16="http://schemas.microsoft.com/office/drawing/2014/main" id="{7DDE1373-362F-4BDA-AD1B-93B3810CE6D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510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FF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5" name="AutoShape 43">
            <a:extLst>
              <a:ext uri="{FF2B5EF4-FFF2-40B4-BE49-F238E27FC236}">
                <a16:creationId xmlns:a16="http://schemas.microsoft.com/office/drawing/2014/main" id="{226D0B56-3E3B-4BCF-A8BE-01BB297536F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1056" y="32742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33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6" name="AutoShape 44">
            <a:extLst>
              <a:ext uri="{FF2B5EF4-FFF2-40B4-BE49-F238E27FC236}">
                <a16:creationId xmlns:a16="http://schemas.microsoft.com/office/drawing/2014/main" id="{E8E0A2A0-3201-4FF0-A136-A48C0025FF1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700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7" name="AutoShape 45">
            <a:extLst>
              <a:ext uri="{FF2B5EF4-FFF2-40B4-BE49-F238E27FC236}">
                <a16:creationId xmlns:a16="http://schemas.microsoft.com/office/drawing/2014/main" id="{509909D5-C211-4168-A3BD-03157188AFD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718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99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8" name="AutoShape 46">
            <a:extLst>
              <a:ext uri="{FF2B5EF4-FFF2-40B4-BE49-F238E27FC236}">
                <a16:creationId xmlns:a16="http://schemas.microsoft.com/office/drawing/2014/main" id="{675D2F62-C9CB-4B0B-AA75-58134EDCCA2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10806" y="32742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66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9" name="AutoShape 47">
            <a:extLst>
              <a:ext uri="{FF2B5EF4-FFF2-40B4-BE49-F238E27FC236}">
                <a16:creationId xmlns:a16="http://schemas.microsoft.com/office/drawing/2014/main" id="{F2F4B005-452A-4F26-9471-DAB863D6764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08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0" name="AutoShape 48">
            <a:extLst>
              <a:ext uri="{FF2B5EF4-FFF2-40B4-BE49-F238E27FC236}">
                <a16:creationId xmlns:a16="http://schemas.microsoft.com/office/drawing/2014/main" id="{9EBC9C99-FA6A-4056-843C-7AE56B0BF49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0538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1" name="AutoShape 49">
            <a:extLst>
              <a:ext uri="{FF2B5EF4-FFF2-40B4-BE49-F238E27FC236}">
                <a16:creationId xmlns:a16="http://schemas.microsoft.com/office/drawing/2014/main" id="{532F1FC5-AE74-4DDE-B29A-4EF1990DD04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8163" y="32734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33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2" name="AutoShape 50">
            <a:extLst>
              <a:ext uri="{FF2B5EF4-FFF2-40B4-BE49-F238E27FC236}">
                <a16:creationId xmlns:a16="http://schemas.microsoft.com/office/drawing/2014/main" id="{7F702393-9412-4563-98D3-4DB99E67DF9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29225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00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3" name="AutoShape 51">
            <a:extLst>
              <a:ext uri="{FF2B5EF4-FFF2-40B4-BE49-F238E27FC236}">
                <a16:creationId xmlns:a16="http://schemas.microsoft.com/office/drawing/2014/main" id="{10577CB7-7891-4111-AD6C-1D722136292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87900" y="32734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33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4" name="AutoShape 52">
            <a:extLst>
              <a:ext uri="{FF2B5EF4-FFF2-40B4-BE49-F238E27FC236}">
                <a16:creationId xmlns:a16="http://schemas.microsoft.com/office/drawing/2014/main" id="{90E48A4C-9410-4DFE-AD34-DC29910C780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31988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FF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5" name="AutoShape 53">
            <a:extLst>
              <a:ext uri="{FF2B5EF4-FFF2-40B4-BE49-F238E27FC236}">
                <a16:creationId xmlns:a16="http://schemas.microsoft.com/office/drawing/2014/main" id="{C82474E0-C714-4F2A-817B-66654DEA64E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17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6" name="AutoShape 54">
            <a:extLst>
              <a:ext uri="{FF2B5EF4-FFF2-40B4-BE49-F238E27FC236}">
                <a16:creationId xmlns:a16="http://schemas.microsoft.com/office/drawing/2014/main" id="{9EBB88BE-9BEE-468A-9548-0147B996EB7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51719" y="363616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6666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7" name="AutoShape 55">
            <a:extLst>
              <a:ext uri="{FF2B5EF4-FFF2-40B4-BE49-F238E27FC236}">
                <a16:creationId xmlns:a16="http://schemas.microsoft.com/office/drawing/2014/main" id="{2DE90118-CA2D-435C-A092-D10CA97DD2F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906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8" name="AutoShape 56">
            <a:extLst>
              <a:ext uri="{FF2B5EF4-FFF2-40B4-BE49-F238E27FC236}">
                <a16:creationId xmlns:a16="http://schemas.microsoft.com/office/drawing/2014/main" id="{75A38FD7-A354-4606-ADAA-6118963961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925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7C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49" name="AutoShape 57">
            <a:extLst>
              <a:ext uri="{FF2B5EF4-FFF2-40B4-BE49-F238E27FC236}">
                <a16:creationId xmlns:a16="http://schemas.microsoft.com/office/drawing/2014/main" id="{3E24A66D-4F3B-4C5E-B09A-EF6E3596FEB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31469" y="363616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00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0" name="AutoShape 58">
            <a:extLst>
              <a:ext uri="{FF2B5EF4-FFF2-40B4-BE49-F238E27FC236}">
                <a16:creationId xmlns:a16="http://schemas.microsoft.com/office/drawing/2014/main" id="{7993401A-BB8B-42D4-8B77-55D3FE4A7B8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14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1" name="AutoShape 59">
            <a:extLst>
              <a:ext uri="{FF2B5EF4-FFF2-40B4-BE49-F238E27FC236}">
                <a16:creationId xmlns:a16="http://schemas.microsoft.com/office/drawing/2014/main" id="{A7F5D5E9-CF70-4031-81BB-60B6DA24615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51200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99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2" name="AutoShape 60">
            <a:extLst>
              <a:ext uri="{FF2B5EF4-FFF2-40B4-BE49-F238E27FC236}">
                <a16:creationId xmlns:a16="http://schemas.microsoft.com/office/drawing/2014/main" id="{5B76EE9E-06CE-4FAA-B4AF-9EAF912B100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68825" y="363537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33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3" name="AutoShape 61">
            <a:extLst>
              <a:ext uri="{FF2B5EF4-FFF2-40B4-BE49-F238E27FC236}">
                <a16:creationId xmlns:a16="http://schemas.microsoft.com/office/drawing/2014/main" id="{6823BD61-7118-484F-AE81-4551A352178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08563" y="363537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33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4" name="AutoShape 62">
            <a:extLst>
              <a:ext uri="{FF2B5EF4-FFF2-40B4-BE49-F238E27FC236}">
                <a16:creationId xmlns:a16="http://schemas.microsoft.com/office/drawing/2014/main" id="{8F6D753E-6BF1-4036-AE14-BD4ED138146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46300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5" name="AutoShape 63">
            <a:extLst>
              <a:ext uri="{FF2B5EF4-FFF2-40B4-BE49-F238E27FC236}">
                <a16:creationId xmlns:a16="http://schemas.microsoft.com/office/drawing/2014/main" id="{B4D0C3E3-5C8A-4867-B053-50E5FBEC4AF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860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6" name="AutoShape 64">
            <a:extLst>
              <a:ext uri="{FF2B5EF4-FFF2-40B4-BE49-F238E27FC236}">
                <a16:creationId xmlns:a16="http://schemas.microsoft.com/office/drawing/2014/main" id="{BABDC4F7-A555-4D28-89D4-CE73C5FFAB5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52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808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7" name="AutoShape 65">
            <a:extLst>
              <a:ext uri="{FF2B5EF4-FFF2-40B4-BE49-F238E27FC236}">
                <a16:creationId xmlns:a16="http://schemas.microsoft.com/office/drawing/2014/main" id="{7DB60A56-2A38-4E7E-A9F5-D86D5EAC502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04975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8" name="AutoShape 66">
            <a:extLst>
              <a:ext uri="{FF2B5EF4-FFF2-40B4-BE49-F238E27FC236}">
                <a16:creationId xmlns:a16="http://schemas.microsoft.com/office/drawing/2014/main" id="{AB78A09C-19B6-4AFB-9B21-9A2B7A79F3D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05250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505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59" name="AutoShape 67">
            <a:extLst>
              <a:ext uri="{FF2B5EF4-FFF2-40B4-BE49-F238E27FC236}">
                <a16:creationId xmlns:a16="http://schemas.microsoft.com/office/drawing/2014/main" id="{5EE2B7DF-BED7-4D31-8E2D-A0970110485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498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CC00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0" name="AutoShape 68">
            <a:extLst>
              <a:ext uri="{FF2B5EF4-FFF2-40B4-BE49-F238E27FC236}">
                <a16:creationId xmlns:a16="http://schemas.microsoft.com/office/drawing/2014/main" id="{BD77E309-B057-4205-B9F9-146FF4D55A0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24981" y="3998119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FF99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1" name="AutoShape 69">
            <a:extLst>
              <a:ext uri="{FF2B5EF4-FFF2-40B4-BE49-F238E27FC236}">
                <a16:creationId xmlns:a16="http://schemas.microsoft.com/office/drawing/2014/main" id="{10F1F11C-BDBB-4235-BAD2-4AE7D02B3AB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63925" y="3997325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2" name="AutoShape 70">
            <a:extLst>
              <a:ext uri="{FF2B5EF4-FFF2-40B4-BE49-F238E27FC236}">
                <a16:creationId xmlns:a16="http://schemas.microsoft.com/office/drawing/2014/main" id="{69EA5DC9-6A10-4F5C-BDB4-7BBC3A5D871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83138" y="3997325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00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3" name="AutoShape 71">
            <a:extLst>
              <a:ext uri="{FF2B5EF4-FFF2-40B4-BE49-F238E27FC236}">
                <a16:creationId xmlns:a16="http://schemas.microsoft.com/office/drawing/2014/main" id="{5EA5DBF3-122B-4000-A0C5-2BCE694D671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60613" y="436721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4" name="AutoShape 72">
            <a:extLst>
              <a:ext uri="{FF2B5EF4-FFF2-40B4-BE49-F238E27FC236}">
                <a16:creationId xmlns:a16="http://schemas.microsoft.com/office/drawing/2014/main" id="{FC7275D6-BB8C-437E-B39D-E01B7D7A4C7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99557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5" name="AutoShape 73">
            <a:extLst>
              <a:ext uri="{FF2B5EF4-FFF2-40B4-BE49-F238E27FC236}">
                <a16:creationId xmlns:a16="http://schemas.microsoft.com/office/drawing/2014/main" id="{4CC8BFD6-53C9-4B04-B394-1051C08CA0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8034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66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6" name="AutoShape 74">
            <a:extLst>
              <a:ext uri="{FF2B5EF4-FFF2-40B4-BE49-F238E27FC236}">
                <a16:creationId xmlns:a16="http://schemas.microsoft.com/office/drawing/2014/main" id="{E1C6D569-00C0-44CE-8AFF-AEA37C7E142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19288" y="436721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7" name="AutoShape 75">
            <a:extLst>
              <a:ext uri="{FF2B5EF4-FFF2-40B4-BE49-F238E27FC236}">
                <a16:creationId xmlns:a16="http://schemas.microsoft.com/office/drawing/2014/main" id="{EF59B9D1-F886-400B-92B2-E6C1034F89D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20357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8" name="AutoShape 76">
            <a:extLst>
              <a:ext uri="{FF2B5EF4-FFF2-40B4-BE49-F238E27FC236}">
                <a16:creationId xmlns:a16="http://schemas.microsoft.com/office/drawing/2014/main" id="{C45F154F-4BE3-4A1A-BD1D-F27FC441ED1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6009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69" name="AutoShape 77">
            <a:extLst>
              <a:ext uri="{FF2B5EF4-FFF2-40B4-BE49-F238E27FC236}">
                <a16:creationId xmlns:a16="http://schemas.microsoft.com/office/drawing/2014/main" id="{0493CC85-77E6-4C52-8EE3-16CD686399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39294" y="436641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0" name="AutoShape 78">
            <a:extLst>
              <a:ext uri="{FF2B5EF4-FFF2-40B4-BE49-F238E27FC236}">
                <a16:creationId xmlns:a16="http://schemas.microsoft.com/office/drawing/2014/main" id="{23A6CE77-2756-41BB-AB96-AC0DF7B9080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79032" y="436641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1" name="AutoShape 79">
            <a:extLst>
              <a:ext uri="{FF2B5EF4-FFF2-40B4-BE49-F238E27FC236}">
                <a16:creationId xmlns:a16="http://schemas.microsoft.com/office/drawing/2014/main" id="{EE3B465B-EEE4-4AE0-9707-514F621A8BF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81275" y="472916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2" name="AutoShape 80">
            <a:extLst>
              <a:ext uri="{FF2B5EF4-FFF2-40B4-BE49-F238E27FC236}">
                <a16:creationId xmlns:a16="http://schemas.microsoft.com/office/drawing/2014/main" id="{76B949AB-B4D0-43CA-AD4A-E9E56C7011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20219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3" name="AutoShape 81">
            <a:extLst>
              <a:ext uri="{FF2B5EF4-FFF2-40B4-BE49-F238E27FC236}">
                <a16:creationId xmlns:a16="http://schemas.microsoft.com/office/drawing/2014/main" id="{9A0AFF65-7414-423B-8DDD-F582E723245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01007" y="472836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4" name="AutoShape 82">
            <a:extLst>
              <a:ext uri="{FF2B5EF4-FFF2-40B4-BE49-F238E27FC236}">
                <a16:creationId xmlns:a16="http://schemas.microsoft.com/office/drawing/2014/main" id="{F031FD83-E00B-4CD9-8CDD-3C87572974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39950" y="4729163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99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5" name="AutoShape 83">
            <a:extLst>
              <a:ext uri="{FF2B5EF4-FFF2-40B4-BE49-F238E27FC236}">
                <a16:creationId xmlns:a16="http://schemas.microsoft.com/office/drawing/2014/main" id="{5072FCEA-D202-4DF0-A763-F5C59494133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1019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A5002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6" name="AutoShape 84">
            <a:extLst>
              <a:ext uri="{FF2B5EF4-FFF2-40B4-BE49-F238E27FC236}">
                <a16:creationId xmlns:a16="http://schemas.microsoft.com/office/drawing/2014/main" id="{E243BAE2-84C3-4C2B-B751-61D3E7137DD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59957" y="4728369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7" name="AutoShape 85">
            <a:extLst>
              <a:ext uri="{FF2B5EF4-FFF2-40B4-BE49-F238E27FC236}">
                <a16:creationId xmlns:a16="http://schemas.microsoft.com/office/drawing/2014/main" id="{24C96458-76F5-4B26-AABC-3B73ABC47C6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99694" y="4728369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80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8" name="AutoShape 86">
            <a:extLst>
              <a:ext uri="{FF2B5EF4-FFF2-40B4-BE49-F238E27FC236}">
                <a16:creationId xmlns:a16="http://schemas.microsoft.com/office/drawing/2014/main" id="{EEDB705F-34B0-4751-9FC4-8325DED7305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68032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79" name="AutoShape 87">
            <a:extLst>
              <a:ext uri="{FF2B5EF4-FFF2-40B4-BE49-F238E27FC236}">
                <a16:creationId xmlns:a16="http://schemas.microsoft.com/office/drawing/2014/main" id="{44B1DA2C-8987-4A25-9D6E-3D4501F61AC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28294" y="21724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0" name="AutoShape 88">
            <a:extLst>
              <a:ext uri="{FF2B5EF4-FFF2-40B4-BE49-F238E27FC236}">
                <a16:creationId xmlns:a16="http://schemas.microsoft.com/office/drawing/2014/main" id="{DBCCF2ED-CB66-4A1E-916F-1CB70F2C417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449094" y="21724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00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1" name="AutoShape 89">
            <a:extLst>
              <a:ext uri="{FF2B5EF4-FFF2-40B4-BE49-F238E27FC236}">
                <a16:creationId xmlns:a16="http://schemas.microsoft.com/office/drawing/2014/main" id="{53067D28-8FC1-4B34-BCAB-EDECBD65671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009357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00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2" name="AutoShape 90">
            <a:extLst>
              <a:ext uri="{FF2B5EF4-FFF2-40B4-BE49-F238E27FC236}">
                <a16:creationId xmlns:a16="http://schemas.microsoft.com/office/drawing/2014/main" id="{0BB1CF0E-6950-4B77-A908-6F1C1F10D18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09082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3" name="AutoShape 91">
            <a:extLst>
              <a:ext uri="{FF2B5EF4-FFF2-40B4-BE49-F238E27FC236}">
                <a16:creationId xmlns:a16="http://schemas.microsoft.com/office/drawing/2014/main" id="{1F22FCF3-2F91-4281-B1E3-8B7FA758A57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69344" y="21740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99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4" name="AutoShape 92">
            <a:extLst>
              <a:ext uri="{FF2B5EF4-FFF2-40B4-BE49-F238E27FC236}">
                <a16:creationId xmlns:a16="http://schemas.microsoft.com/office/drawing/2014/main" id="{3DDAC502-1638-4E93-ADF7-75FC680BC57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9350" y="2173288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CC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5" name="AutoShape 93">
            <a:extLst>
              <a:ext uri="{FF2B5EF4-FFF2-40B4-BE49-F238E27FC236}">
                <a16:creationId xmlns:a16="http://schemas.microsoft.com/office/drawing/2014/main" id="{EB29F371-6198-4F3B-A42E-1762512E4B6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50407" y="21724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CCE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6" name="AutoShape 94">
            <a:extLst>
              <a:ext uri="{FF2B5EF4-FFF2-40B4-BE49-F238E27FC236}">
                <a16:creationId xmlns:a16="http://schemas.microsoft.com/office/drawing/2014/main" id="{3E7FEEDA-F1EB-4308-A91F-9DCFBA1488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31194" y="2174081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66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7" name="AutoShape 95">
            <a:extLst>
              <a:ext uri="{FF2B5EF4-FFF2-40B4-BE49-F238E27FC236}">
                <a16:creationId xmlns:a16="http://schemas.microsoft.com/office/drawing/2014/main" id="{F502331D-0C4F-44D5-BEAA-1A84270B298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50132" y="21740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8" name="AutoShape 96">
            <a:extLst>
              <a:ext uri="{FF2B5EF4-FFF2-40B4-BE49-F238E27FC236}">
                <a16:creationId xmlns:a16="http://schemas.microsoft.com/office/drawing/2014/main" id="{3816EF2B-501C-4D80-9913-478EE988D60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11188" y="2174875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89" name="AutoShape 97">
            <a:extLst>
              <a:ext uri="{FF2B5EF4-FFF2-40B4-BE49-F238E27FC236}">
                <a16:creationId xmlns:a16="http://schemas.microsoft.com/office/drawing/2014/main" id="{E3C809BA-ABD6-4E9B-9774-0853CA245AB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91457" y="2174081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0" name="AutoShape 98">
            <a:extLst>
              <a:ext uri="{FF2B5EF4-FFF2-40B4-BE49-F238E27FC236}">
                <a16:creationId xmlns:a16="http://schemas.microsoft.com/office/drawing/2014/main" id="{558AA42E-30A0-4878-8E8C-61FBDA26E34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53719" y="18041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99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1" name="AutoShape 99">
            <a:extLst>
              <a:ext uri="{FF2B5EF4-FFF2-40B4-BE49-F238E27FC236}">
                <a16:creationId xmlns:a16="http://schemas.microsoft.com/office/drawing/2014/main" id="{92D975FF-982E-4190-A0B2-933D9411E23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14775" y="18034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2" name="AutoShape 100">
            <a:extLst>
              <a:ext uri="{FF2B5EF4-FFF2-40B4-BE49-F238E27FC236}">
                <a16:creationId xmlns:a16="http://schemas.microsoft.com/office/drawing/2014/main" id="{01E5A5BF-F230-46BE-A9D2-1AEE39F331B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233988" y="18034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00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3" name="AutoShape 101">
            <a:extLst>
              <a:ext uri="{FF2B5EF4-FFF2-40B4-BE49-F238E27FC236}">
                <a16:creationId xmlns:a16="http://schemas.microsoft.com/office/drawing/2014/main" id="{22CF0DB6-1826-4912-8A57-EC8DCF8D98E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95044" y="18041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9933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4" name="AutoShape 102">
            <a:extLst>
              <a:ext uri="{FF2B5EF4-FFF2-40B4-BE49-F238E27FC236}">
                <a16:creationId xmlns:a16="http://schemas.microsoft.com/office/drawing/2014/main" id="{27BBC89B-7851-4657-9249-4582568FAD9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93975" y="180498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5" name="AutoShape 103">
            <a:extLst>
              <a:ext uri="{FF2B5EF4-FFF2-40B4-BE49-F238E27FC236}">
                <a16:creationId xmlns:a16="http://schemas.microsoft.com/office/drawing/2014/main" id="{12152EB6-7953-4C12-B25C-BA279B47D4D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54238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6" name="AutoShape 104">
            <a:extLst>
              <a:ext uri="{FF2B5EF4-FFF2-40B4-BE49-F238E27FC236}">
                <a16:creationId xmlns:a16="http://schemas.microsoft.com/office/drawing/2014/main" id="{83C11175-960C-4F86-BFCE-D0DAB67AB90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75038" y="18034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99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7" name="AutoShape 105">
            <a:extLst>
              <a:ext uri="{FF2B5EF4-FFF2-40B4-BE49-F238E27FC236}">
                <a16:creationId xmlns:a16="http://schemas.microsoft.com/office/drawing/2014/main" id="{C5BD5162-6DE9-42ED-9ECC-D927EFE623D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35300" y="18034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8" name="AutoShape 106">
            <a:extLst>
              <a:ext uri="{FF2B5EF4-FFF2-40B4-BE49-F238E27FC236}">
                <a16:creationId xmlns:a16="http://schemas.microsoft.com/office/drawing/2014/main" id="{A1EE8D6C-155D-462F-8F25-D27EEA27DDC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16881" y="1805782"/>
            <a:ext cx="490537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9" name="AutoShape 107">
            <a:extLst>
              <a:ext uri="{FF2B5EF4-FFF2-40B4-BE49-F238E27FC236}">
                <a16:creationId xmlns:a16="http://schemas.microsoft.com/office/drawing/2014/main" id="{342E0C15-263B-4B25-8A0D-EBEABA2C7AE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36613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0" name="AutoShape 108">
            <a:extLst>
              <a:ext uri="{FF2B5EF4-FFF2-40B4-BE49-F238E27FC236}">
                <a16:creationId xmlns:a16="http://schemas.microsoft.com/office/drawing/2014/main" id="{23164940-99D3-4B72-AF4A-14C4A97CD56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277938" y="18049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CC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1" name="AutoShape 109">
            <a:extLst>
              <a:ext uri="{FF2B5EF4-FFF2-40B4-BE49-F238E27FC236}">
                <a16:creationId xmlns:a16="http://schemas.microsoft.com/office/drawing/2014/main" id="{883D1A74-78DC-4810-9D5B-FD3BF1D6646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3850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2" name="AutoShape 110">
            <a:extLst>
              <a:ext uri="{FF2B5EF4-FFF2-40B4-BE49-F238E27FC236}">
                <a16:creationId xmlns:a16="http://schemas.microsoft.com/office/drawing/2014/main" id="{9B1AA2F7-8ACD-4B66-A958-0DB29433AFA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94113" y="144145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3" name="AutoShape 111">
            <a:extLst>
              <a:ext uri="{FF2B5EF4-FFF2-40B4-BE49-F238E27FC236}">
                <a16:creationId xmlns:a16="http://schemas.microsoft.com/office/drawing/2014/main" id="{DC9326EB-CB87-4352-8B77-B0880495B93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013325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00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4" name="AutoShape 112">
            <a:extLst>
              <a:ext uri="{FF2B5EF4-FFF2-40B4-BE49-F238E27FC236}">
                <a16:creationId xmlns:a16="http://schemas.microsoft.com/office/drawing/2014/main" id="{922D806C-C68D-48A3-AF31-9CA7614DD32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74381" y="144224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6600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5" name="AutoShape 113">
            <a:extLst>
              <a:ext uri="{FF2B5EF4-FFF2-40B4-BE49-F238E27FC236}">
                <a16:creationId xmlns:a16="http://schemas.microsoft.com/office/drawing/2014/main" id="{5BBF6CC0-E891-45A4-B31F-5DEE63F498B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73313" y="144303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6" name="AutoShape 114">
            <a:extLst>
              <a:ext uri="{FF2B5EF4-FFF2-40B4-BE49-F238E27FC236}">
                <a16:creationId xmlns:a16="http://schemas.microsoft.com/office/drawing/2014/main" id="{11C48DB2-0DA3-4126-81DE-DCDEEBF41EC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33575" y="144303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7" name="AutoShape 115">
            <a:extLst>
              <a:ext uri="{FF2B5EF4-FFF2-40B4-BE49-F238E27FC236}">
                <a16:creationId xmlns:a16="http://schemas.microsoft.com/office/drawing/2014/main" id="{8E3820F3-CAE7-41B4-A1B0-E3B202B3D43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54375" y="144145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8" name="AutoShape 116">
            <a:extLst>
              <a:ext uri="{FF2B5EF4-FFF2-40B4-BE49-F238E27FC236}">
                <a16:creationId xmlns:a16="http://schemas.microsoft.com/office/drawing/2014/main" id="{499FD4CF-29F3-4D53-963D-56F6B05C5AA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14638" y="144145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09" name="AutoShape 117">
            <a:extLst>
              <a:ext uri="{FF2B5EF4-FFF2-40B4-BE49-F238E27FC236}">
                <a16:creationId xmlns:a16="http://schemas.microsoft.com/office/drawing/2014/main" id="{ABA78E8E-B35C-4A32-AC92-A8284479CDF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96219" y="1443832"/>
            <a:ext cx="490537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0" name="AutoShape 118">
            <a:extLst>
              <a:ext uri="{FF2B5EF4-FFF2-40B4-BE49-F238E27FC236}">
                <a16:creationId xmlns:a16="http://schemas.microsoft.com/office/drawing/2014/main" id="{4924CB24-240A-4E15-AD70-5264AF4CE30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57275" y="1443038"/>
            <a:ext cx="490537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99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1" name="AutoShape 119">
            <a:extLst>
              <a:ext uri="{FF2B5EF4-FFF2-40B4-BE49-F238E27FC236}">
                <a16:creationId xmlns:a16="http://schemas.microsoft.com/office/drawing/2014/main" id="{F6C89AC0-0C27-4057-885E-D63EEE24034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19538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2" name="AutoShape 120">
            <a:extLst>
              <a:ext uri="{FF2B5EF4-FFF2-40B4-BE49-F238E27FC236}">
                <a16:creationId xmlns:a16="http://schemas.microsoft.com/office/drawing/2014/main" id="{9957B603-3F60-4B82-A219-12274BA271C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79800" y="10795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3" name="AutoShape 121">
            <a:extLst>
              <a:ext uri="{FF2B5EF4-FFF2-40B4-BE49-F238E27FC236}">
                <a16:creationId xmlns:a16="http://schemas.microsoft.com/office/drawing/2014/main" id="{F8A0D8FF-C120-427A-9DCE-24CFF38C114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00600" y="1079500"/>
            <a:ext cx="490538" cy="439738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6666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4" name="AutoShape 122">
            <a:extLst>
              <a:ext uri="{FF2B5EF4-FFF2-40B4-BE49-F238E27FC236}">
                <a16:creationId xmlns:a16="http://schemas.microsoft.com/office/drawing/2014/main" id="{73D5CF0B-8981-428F-993C-27B814E0FFC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60863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3333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5" name="AutoShape 123">
            <a:extLst>
              <a:ext uri="{FF2B5EF4-FFF2-40B4-BE49-F238E27FC236}">
                <a16:creationId xmlns:a16="http://schemas.microsoft.com/office/drawing/2014/main" id="{F896EC95-DFD0-4EE0-8368-35E4E0DCAD0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59794" y="10802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33CC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6" name="AutoShape 124">
            <a:extLst>
              <a:ext uri="{FF2B5EF4-FFF2-40B4-BE49-F238E27FC236}">
                <a16:creationId xmlns:a16="http://schemas.microsoft.com/office/drawing/2014/main" id="{8E56F322-17B8-4028-862B-51E3647E4A6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19263" y="10810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99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7" name="AutoShape 125">
            <a:extLst>
              <a:ext uri="{FF2B5EF4-FFF2-40B4-BE49-F238E27FC236}">
                <a16:creationId xmlns:a16="http://schemas.microsoft.com/office/drawing/2014/main" id="{2A403EB1-01DE-4471-98AD-BDCACFCAACA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40063" y="1079500"/>
            <a:ext cx="490538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8" name="AutoShape 126">
            <a:extLst>
              <a:ext uri="{FF2B5EF4-FFF2-40B4-BE49-F238E27FC236}">
                <a16:creationId xmlns:a16="http://schemas.microsoft.com/office/drawing/2014/main" id="{CD4A66FA-E0C8-4BDC-B826-A8262003C2B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01119" y="1080294"/>
            <a:ext cx="490538" cy="438150"/>
          </a:xfrm>
          <a:prstGeom prst="hexagon">
            <a:avLst>
              <a:gd name="adj" fmla="val 27989"/>
              <a:gd name="vf" fmla="val 115470"/>
            </a:avLst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19" name="AutoShape 127">
            <a:extLst>
              <a:ext uri="{FF2B5EF4-FFF2-40B4-BE49-F238E27FC236}">
                <a16:creationId xmlns:a16="http://schemas.microsoft.com/office/drawing/2014/main" id="{D2E9FABC-AF1C-4EEF-9E5C-F0C102B85B8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281113" y="1081088"/>
            <a:ext cx="490537" cy="439737"/>
          </a:xfrm>
          <a:prstGeom prst="hexagon">
            <a:avLst>
              <a:gd name="adj" fmla="val 27888"/>
              <a:gd name="vf" fmla="val 115470"/>
            </a:avLst>
          </a:prstGeom>
          <a:solidFill>
            <a:srgbClr val="0080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0" name="AutoShape 128">
            <a:extLst>
              <a:ext uri="{FF2B5EF4-FFF2-40B4-BE49-F238E27FC236}">
                <a16:creationId xmlns:a16="http://schemas.microsoft.com/office/drawing/2014/main" id="{705A7889-7208-4E4E-82BB-BAE2587CD10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06019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1" name="AutoShape 129">
            <a:extLst>
              <a:ext uri="{FF2B5EF4-FFF2-40B4-BE49-F238E27FC236}">
                <a16:creationId xmlns:a16="http://schemas.microsoft.com/office/drawing/2014/main" id="{EDB52783-E6F6-4AD9-9984-019A1139D9E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67075" y="711200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33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2" name="AutoShape 130">
            <a:extLst>
              <a:ext uri="{FF2B5EF4-FFF2-40B4-BE49-F238E27FC236}">
                <a16:creationId xmlns:a16="http://schemas.microsoft.com/office/drawing/2014/main" id="{CEC40499-B8FD-49D5-86EF-FAAB1C1F768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87082" y="71040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33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3" name="AutoShape 131">
            <a:extLst>
              <a:ext uri="{FF2B5EF4-FFF2-40B4-BE49-F238E27FC236}">
                <a16:creationId xmlns:a16="http://schemas.microsoft.com/office/drawing/2014/main" id="{B789E30F-ACAC-4DFE-B379-30A673D5C46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47344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33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4" name="AutoShape 132">
            <a:extLst>
              <a:ext uri="{FF2B5EF4-FFF2-40B4-BE49-F238E27FC236}">
                <a16:creationId xmlns:a16="http://schemas.microsoft.com/office/drawing/2014/main" id="{8C0017F9-4A2E-445C-AB44-0C4FACFF003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45482" y="711994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5" name="AutoShape 133">
            <a:extLst>
              <a:ext uri="{FF2B5EF4-FFF2-40B4-BE49-F238E27FC236}">
                <a16:creationId xmlns:a16="http://schemas.microsoft.com/office/drawing/2014/main" id="{254B5CF7-C7AD-47D2-8C8C-C138F40B34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505744" y="711994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6" name="AutoShape 134">
            <a:extLst>
              <a:ext uri="{FF2B5EF4-FFF2-40B4-BE49-F238E27FC236}">
                <a16:creationId xmlns:a16="http://schemas.microsoft.com/office/drawing/2014/main" id="{5B23EDA4-084B-4D4A-9395-B7D23FA8E97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28132" y="71040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66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7" name="AutoShape 135">
            <a:extLst>
              <a:ext uri="{FF2B5EF4-FFF2-40B4-BE49-F238E27FC236}">
                <a16:creationId xmlns:a16="http://schemas.microsoft.com/office/drawing/2014/main" id="{FEF6C387-5231-4D6D-A1A0-1346A913E05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88394" y="71040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99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8" name="AutoShape 136">
            <a:extLst>
              <a:ext uri="{FF2B5EF4-FFF2-40B4-BE49-F238E27FC236}">
                <a16:creationId xmlns:a16="http://schemas.microsoft.com/office/drawing/2014/main" id="{35B642B6-3E5D-4A0C-8149-D2D45190CE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485357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29" name="AutoShape 137">
            <a:extLst>
              <a:ext uri="{FF2B5EF4-FFF2-40B4-BE49-F238E27FC236}">
                <a16:creationId xmlns:a16="http://schemas.microsoft.com/office/drawing/2014/main" id="{1B1B1DDA-6EA8-45AB-94C5-95C95BC1274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46413" y="349250"/>
            <a:ext cx="488950" cy="438150"/>
          </a:xfrm>
          <a:prstGeom prst="hexagon">
            <a:avLst>
              <a:gd name="adj" fmla="val 27899"/>
              <a:gd name="vf" fmla="val 115470"/>
            </a:avLst>
          </a:prstGeom>
          <a:solidFill>
            <a:srgbClr val="0033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0" name="AutoShape 138">
            <a:extLst>
              <a:ext uri="{FF2B5EF4-FFF2-40B4-BE49-F238E27FC236}">
                <a16:creationId xmlns:a16="http://schemas.microsoft.com/office/drawing/2014/main" id="{9F2C5EAD-504B-48E5-9CA1-EA1C23D99F4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6641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1" name="AutoShape 139">
            <a:extLst>
              <a:ext uri="{FF2B5EF4-FFF2-40B4-BE49-F238E27FC236}">
                <a16:creationId xmlns:a16="http://schemas.microsoft.com/office/drawing/2014/main" id="{493EE932-689A-4AED-B713-94C8B93FB51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26682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00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2" name="AutoShape 140">
            <a:extLst>
              <a:ext uri="{FF2B5EF4-FFF2-40B4-BE49-F238E27FC236}">
                <a16:creationId xmlns:a16="http://schemas.microsoft.com/office/drawing/2014/main" id="{FA6A7BE4-D34B-410D-8207-56120274BC9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2481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0033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3" name="AutoShape 141">
            <a:extLst>
              <a:ext uri="{FF2B5EF4-FFF2-40B4-BE49-F238E27FC236}">
                <a16:creationId xmlns:a16="http://schemas.microsoft.com/office/drawing/2014/main" id="{0DA93510-CFB2-4875-938F-31BA15F2290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07469" y="348456"/>
            <a:ext cx="488950" cy="439738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4" name="AutoShape 142">
            <a:extLst>
              <a:ext uri="{FF2B5EF4-FFF2-40B4-BE49-F238E27FC236}">
                <a16:creationId xmlns:a16="http://schemas.microsoft.com/office/drawing/2014/main" id="{B6366D11-E191-4BE3-A071-D45F34FC42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67732" y="348456"/>
            <a:ext cx="488950" cy="439737"/>
          </a:xfrm>
          <a:prstGeom prst="hexagon">
            <a:avLst>
              <a:gd name="adj" fmla="val 27798"/>
              <a:gd name="vf" fmla="val 115470"/>
            </a:avLst>
          </a:prstGeom>
          <a:solidFill>
            <a:srgbClr val="3366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5" name="Rectangle 143">
            <a:extLst>
              <a:ext uri="{FF2B5EF4-FFF2-40B4-BE49-F238E27FC236}">
                <a16:creationId xmlns:a16="http://schemas.microsoft.com/office/drawing/2014/main" id="{C5F551DE-BA99-449F-A57D-960DCA51D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680075"/>
            <a:ext cx="450850" cy="450850"/>
          </a:xfrm>
          <a:prstGeom prst="rect">
            <a:avLst/>
          </a:prstGeom>
          <a:solidFill>
            <a:srgbClr val="FF00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6" name="Rectangle 144">
            <a:extLst>
              <a:ext uri="{FF2B5EF4-FFF2-40B4-BE49-F238E27FC236}">
                <a16:creationId xmlns:a16="http://schemas.microsoft.com/office/drawing/2014/main" id="{D31E0641-639E-4E9F-99BC-A21CB1842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6175375"/>
            <a:ext cx="450850" cy="450850"/>
          </a:xfrm>
          <a:prstGeom prst="rect">
            <a:avLst/>
          </a:prstGeom>
          <a:solidFill>
            <a:srgbClr val="FF99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7" name="Rectangle 145">
            <a:extLst>
              <a:ext uri="{FF2B5EF4-FFF2-40B4-BE49-F238E27FC236}">
                <a16:creationId xmlns:a16="http://schemas.microsoft.com/office/drawing/2014/main" id="{5939FEB2-7CF6-4AE9-9F55-6B8CA491D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5680075"/>
            <a:ext cx="450850" cy="450850"/>
          </a:xfrm>
          <a:prstGeom prst="rect">
            <a:avLst/>
          </a:prstGeom>
          <a:solidFill>
            <a:srgbClr val="FF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8" name="Rectangle 146">
            <a:extLst>
              <a:ext uri="{FF2B5EF4-FFF2-40B4-BE49-F238E27FC236}">
                <a16:creationId xmlns:a16="http://schemas.microsoft.com/office/drawing/2014/main" id="{10F207DA-6A51-4B85-89A5-F611ECF48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6175375"/>
            <a:ext cx="450850" cy="45085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39" name="Rectangle 147">
            <a:extLst>
              <a:ext uri="{FF2B5EF4-FFF2-40B4-BE49-F238E27FC236}">
                <a16:creationId xmlns:a16="http://schemas.microsoft.com/office/drawing/2014/main" id="{7A11377B-EF1F-475E-9284-33C51966A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5680075"/>
            <a:ext cx="450850" cy="45085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0" name="Rectangle 148">
            <a:extLst>
              <a:ext uri="{FF2B5EF4-FFF2-40B4-BE49-F238E27FC236}">
                <a16:creationId xmlns:a16="http://schemas.microsoft.com/office/drawing/2014/main" id="{A37D5C50-1D6C-474B-8EC6-C11AA5EE8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6175375"/>
            <a:ext cx="450850" cy="45085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1" name="Rectangle 149">
            <a:extLst>
              <a:ext uri="{FF2B5EF4-FFF2-40B4-BE49-F238E27FC236}">
                <a16:creationId xmlns:a16="http://schemas.microsoft.com/office/drawing/2014/main" id="{B15159D0-59DE-4197-AE7D-2DDCF37AA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5680075"/>
            <a:ext cx="450850" cy="45085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2" name="Rectangle 150">
            <a:extLst>
              <a:ext uri="{FF2B5EF4-FFF2-40B4-BE49-F238E27FC236}">
                <a16:creationId xmlns:a16="http://schemas.microsoft.com/office/drawing/2014/main" id="{F0A98B6D-CD93-48A1-92CD-A8131A2FF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6175375"/>
            <a:ext cx="450850" cy="4508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3" name="Rectangle 151">
            <a:extLst>
              <a:ext uri="{FF2B5EF4-FFF2-40B4-BE49-F238E27FC236}">
                <a16:creationId xmlns:a16="http://schemas.microsoft.com/office/drawing/2014/main" id="{2C87F55D-88E9-4BED-8635-67A173FDE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5680075"/>
            <a:ext cx="450850" cy="450850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4" name="Rectangle 152">
            <a:extLst>
              <a:ext uri="{FF2B5EF4-FFF2-40B4-BE49-F238E27FC236}">
                <a16:creationId xmlns:a16="http://schemas.microsoft.com/office/drawing/2014/main" id="{07664205-1947-41B5-8A05-C48C558D5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6175375"/>
            <a:ext cx="450850" cy="450850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5" name="Rectangle 153">
            <a:extLst>
              <a:ext uri="{FF2B5EF4-FFF2-40B4-BE49-F238E27FC236}">
                <a16:creationId xmlns:a16="http://schemas.microsoft.com/office/drawing/2014/main" id="{34CA89BD-8D59-49D2-93A9-67FE074B9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5680075"/>
            <a:ext cx="450850" cy="450850"/>
          </a:xfrm>
          <a:prstGeom prst="rect">
            <a:avLst/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6" name="Rectangle 154">
            <a:extLst>
              <a:ext uri="{FF2B5EF4-FFF2-40B4-BE49-F238E27FC236}">
                <a16:creationId xmlns:a16="http://schemas.microsoft.com/office/drawing/2014/main" id="{894ECC6A-AF2B-4C9B-9DF8-2AACDABF3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6175375"/>
            <a:ext cx="450850" cy="450850"/>
          </a:xfrm>
          <a:prstGeom prst="rect">
            <a:avLst/>
          </a:prstGeom>
          <a:solidFill>
            <a:srgbClr val="99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7" name="Rectangle 155">
            <a:extLst>
              <a:ext uri="{FF2B5EF4-FFF2-40B4-BE49-F238E27FC236}">
                <a16:creationId xmlns:a16="http://schemas.microsoft.com/office/drawing/2014/main" id="{FA92E6E8-3E33-41FC-916B-1B655E9B2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5680075"/>
            <a:ext cx="450850" cy="450850"/>
          </a:xfrm>
          <a:prstGeom prst="rect">
            <a:avLst/>
          </a:prstGeom>
          <a:solidFill>
            <a:srgbClr val="9933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8" name="Rectangle 156">
            <a:extLst>
              <a:ext uri="{FF2B5EF4-FFF2-40B4-BE49-F238E27FC236}">
                <a16:creationId xmlns:a16="http://schemas.microsoft.com/office/drawing/2014/main" id="{B91BC254-5D0E-4197-8489-6A951DF8C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6175375"/>
            <a:ext cx="450850" cy="450850"/>
          </a:xfrm>
          <a:prstGeom prst="rect">
            <a:avLst/>
          </a:prstGeom>
          <a:solidFill>
            <a:srgbClr val="CC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49" name="Rectangle 157">
            <a:extLst>
              <a:ext uri="{FF2B5EF4-FFF2-40B4-BE49-F238E27FC236}">
                <a16:creationId xmlns:a16="http://schemas.microsoft.com/office/drawing/2014/main" id="{FE038D88-E51C-4C42-9805-3F2AABCDC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5680075"/>
            <a:ext cx="450850" cy="450850"/>
          </a:xfrm>
          <a:prstGeom prst="rect">
            <a:avLst/>
          </a:prstGeom>
          <a:solidFill>
            <a:srgbClr val="C0C0C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0" name="Rectangle 158">
            <a:extLst>
              <a:ext uri="{FF2B5EF4-FFF2-40B4-BE49-F238E27FC236}">
                <a16:creationId xmlns:a16="http://schemas.microsoft.com/office/drawing/2014/main" id="{00B1CC7A-3B4E-4A3D-AFFB-0F63C9909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6175375"/>
            <a:ext cx="450850" cy="45085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1" name="Rectangle 159">
            <a:extLst>
              <a:ext uri="{FF2B5EF4-FFF2-40B4-BE49-F238E27FC236}">
                <a16:creationId xmlns:a16="http://schemas.microsoft.com/office/drawing/2014/main" id="{7FD669BE-90D6-4D4B-B2CB-DB64A569E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689475"/>
            <a:ext cx="450850" cy="450850"/>
          </a:xfrm>
          <a:prstGeom prst="rect">
            <a:avLst/>
          </a:prstGeom>
          <a:solidFill>
            <a:srgbClr val="80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2" name="Rectangle 160">
            <a:extLst>
              <a:ext uri="{FF2B5EF4-FFF2-40B4-BE49-F238E27FC236}">
                <a16:creationId xmlns:a16="http://schemas.microsoft.com/office/drawing/2014/main" id="{08F55CE3-7000-4BF9-8300-7A95A4BC3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184775"/>
            <a:ext cx="450850" cy="45085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3" name="Rectangle 161">
            <a:extLst>
              <a:ext uri="{FF2B5EF4-FFF2-40B4-BE49-F238E27FC236}">
                <a16:creationId xmlns:a16="http://schemas.microsoft.com/office/drawing/2014/main" id="{108D91D4-7480-4B92-8557-9533F515E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4689475"/>
            <a:ext cx="450850" cy="45085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4" name="Rectangle 162">
            <a:extLst>
              <a:ext uri="{FF2B5EF4-FFF2-40B4-BE49-F238E27FC236}">
                <a16:creationId xmlns:a16="http://schemas.microsoft.com/office/drawing/2014/main" id="{F8FDEF9D-DCCF-48CB-B2B7-22E0C8680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5184775"/>
            <a:ext cx="450850" cy="45085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5" name="Rectangle 163">
            <a:extLst>
              <a:ext uri="{FF2B5EF4-FFF2-40B4-BE49-F238E27FC236}">
                <a16:creationId xmlns:a16="http://schemas.microsoft.com/office/drawing/2014/main" id="{DFD41745-883E-4F99-B52D-45BA6845E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689475"/>
            <a:ext cx="450850" cy="450850"/>
          </a:xfrm>
          <a:prstGeom prst="rect">
            <a:avLst/>
          </a:prstGeom>
          <a:solidFill>
            <a:srgbClr val="808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6" name="Rectangle 164">
            <a:extLst>
              <a:ext uri="{FF2B5EF4-FFF2-40B4-BE49-F238E27FC236}">
                <a16:creationId xmlns:a16="http://schemas.microsoft.com/office/drawing/2014/main" id="{D3FD3C07-283D-4DDC-B94D-95F82C5C3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5184775"/>
            <a:ext cx="450850" cy="450850"/>
          </a:xfrm>
          <a:prstGeom prst="rect">
            <a:avLst/>
          </a:prstGeom>
          <a:solidFill>
            <a:srgbClr val="99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7" name="Rectangle 165">
            <a:extLst>
              <a:ext uri="{FF2B5EF4-FFF2-40B4-BE49-F238E27FC236}">
                <a16:creationId xmlns:a16="http://schemas.microsoft.com/office/drawing/2014/main" id="{40617274-4928-4FC3-9E1D-5DD25AB237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4689475"/>
            <a:ext cx="450850" cy="450850"/>
          </a:xfrm>
          <a:prstGeom prst="rect">
            <a:avLst/>
          </a:prstGeom>
          <a:solidFill>
            <a:srgbClr val="008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8" name="Rectangle 166">
            <a:extLst>
              <a:ext uri="{FF2B5EF4-FFF2-40B4-BE49-F238E27FC236}">
                <a16:creationId xmlns:a16="http://schemas.microsoft.com/office/drawing/2014/main" id="{7F26AAB7-A8C0-4BA4-BEF9-96445D056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5184775"/>
            <a:ext cx="450850" cy="450850"/>
          </a:xfrm>
          <a:prstGeom prst="rect">
            <a:avLst/>
          </a:prstGeom>
          <a:solidFill>
            <a:srgbClr val="3399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59" name="Rectangle 167">
            <a:extLst>
              <a:ext uri="{FF2B5EF4-FFF2-40B4-BE49-F238E27FC236}">
                <a16:creationId xmlns:a16="http://schemas.microsoft.com/office/drawing/2014/main" id="{1DB5A23C-49EC-4726-8801-FF6A49BAB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4689475"/>
            <a:ext cx="450850" cy="450850"/>
          </a:xfrm>
          <a:prstGeom prst="rect">
            <a:avLst/>
          </a:prstGeom>
          <a:solidFill>
            <a:srgbClr val="0080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0" name="Rectangle 168">
            <a:extLst>
              <a:ext uri="{FF2B5EF4-FFF2-40B4-BE49-F238E27FC236}">
                <a16:creationId xmlns:a16="http://schemas.microsoft.com/office/drawing/2014/main" id="{A0B0450D-1530-498E-8378-F3CC4D194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5184775"/>
            <a:ext cx="450850" cy="450850"/>
          </a:xfrm>
          <a:prstGeom prst="rect">
            <a:avLst/>
          </a:prstGeom>
          <a:solidFill>
            <a:srgbClr val="33CC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1" name="Rectangle 169">
            <a:extLst>
              <a:ext uri="{FF2B5EF4-FFF2-40B4-BE49-F238E27FC236}">
                <a16:creationId xmlns:a16="http://schemas.microsoft.com/office/drawing/2014/main" id="{925EFA3C-80BC-45F2-B7F1-9C5036375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4689475"/>
            <a:ext cx="450850" cy="450850"/>
          </a:xfrm>
          <a:prstGeom prst="rect">
            <a:avLst/>
          </a:prstGeom>
          <a:solidFill>
            <a:srgbClr val="0000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2" name="Rectangle 170">
            <a:extLst>
              <a:ext uri="{FF2B5EF4-FFF2-40B4-BE49-F238E27FC236}">
                <a16:creationId xmlns:a16="http://schemas.microsoft.com/office/drawing/2014/main" id="{60D61B6F-82A7-4F5F-BC48-7DB366B96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5184775"/>
            <a:ext cx="450850" cy="450850"/>
          </a:xfrm>
          <a:prstGeom prst="rect">
            <a:avLst/>
          </a:prstGeom>
          <a:solidFill>
            <a:srgbClr val="33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3" name="Rectangle 171">
            <a:extLst>
              <a:ext uri="{FF2B5EF4-FFF2-40B4-BE49-F238E27FC236}">
                <a16:creationId xmlns:a16="http://schemas.microsoft.com/office/drawing/2014/main" id="{546907DE-A8D8-4897-BD8E-2B695FEF5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4689475"/>
            <a:ext cx="450850" cy="450850"/>
          </a:xfrm>
          <a:prstGeom prst="rect">
            <a:avLst/>
          </a:prstGeom>
          <a:solidFill>
            <a:srgbClr val="6666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4" name="Rectangle 172">
            <a:extLst>
              <a:ext uri="{FF2B5EF4-FFF2-40B4-BE49-F238E27FC236}">
                <a16:creationId xmlns:a16="http://schemas.microsoft.com/office/drawing/2014/main" id="{1A0E8BE5-B14A-480F-AD81-ECE89BB52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5184775"/>
            <a:ext cx="450850" cy="450850"/>
          </a:xfrm>
          <a:prstGeom prst="rect">
            <a:avLst/>
          </a:prstGeom>
          <a:solidFill>
            <a:srgbClr val="8000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5" name="Rectangle 173">
            <a:extLst>
              <a:ext uri="{FF2B5EF4-FFF2-40B4-BE49-F238E27FC236}">
                <a16:creationId xmlns:a16="http://schemas.microsoft.com/office/drawing/2014/main" id="{A4B7766E-EA60-49B2-B9E8-215D7E324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4689475"/>
            <a:ext cx="450850" cy="450850"/>
          </a:xfrm>
          <a:prstGeom prst="rect">
            <a:avLst/>
          </a:prstGeom>
          <a:solidFill>
            <a:srgbClr val="8080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6" name="Rectangle 174">
            <a:extLst>
              <a:ext uri="{FF2B5EF4-FFF2-40B4-BE49-F238E27FC236}">
                <a16:creationId xmlns:a16="http://schemas.microsoft.com/office/drawing/2014/main" id="{751E1C7D-9BFB-4435-B001-D7F30A7E7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5184775"/>
            <a:ext cx="450850" cy="450850"/>
          </a:xfrm>
          <a:prstGeom prst="rect">
            <a:avLst/>
          </a:prstGeom>
          <a:solidFill>
            <a:srgbClr val="96969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7" name="Rectangle 175">
            <a:extLst>
              <a:ext uri="{FF2B5EF4-FFF2-40B4-BE49-F238E27FC236}">
                <a16:creationId xmlns:a16="http://schemas.microsoft.com/office/drawing/2014/main" id="{C0BECB0D-EB30-44EF-A43C-3FD3D4B38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194175"/>
            <a:ext cx="450850" cy="450850"/>
          </a:xfrm>
          <a:prstGeom prst="rect">
            <a:avLst/>
          </a:prstGeom>
          <a:solidFill>
            <a:srgbClr val="00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8" name="Rectangle 176">
            <a:extLst>
              <a:ext uri="{FF2B5EF4-FFF2-40B4-BE49-F238E27FC236}">
                <a16:creationId xmlns:a16="http://schemas.microsoft.com/office/drawing/2014/main" id="{EBEC8E20-DD79-4D04-9409-467367B1A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888" y="4194175"/>
            <a:ext cx="450850" cy="450850"/>
          </a:xfrm>
          <a:prstGeom prst="rect">
            <a:avLst/>
          </a:prstGeom>
          <a:solidFill>
            <a:srgbClr val="99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69" name="Rectangle 177">
            <a:extLst>
              <a:ext uri="{FF2B5EF4-FFF2-40B4-BE49-F238E27FC236}">
                <a16:creationId xmlns:a16="http://schemas.microsoft.com/office/drawing/2014/main" id="{CCBC67CB-4247-4FB5-9F09-74A301ABB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5" y="4194175"/>
            <a:ext cx="450850" cy="450850"/>
          </a:xfrm>
          <a:prstGeom prst="rect">
            <a:avLst/>
          </a:prstGeom>
          <a:solidFill>
            <a:srgbClr val="33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70" name="Rectangle 178">
            <a:extLst>
              <a:ext uri="{FF2B5EF4-FFF2-40B4-BE49-F238E27FC236}">
                <a16:creationId xmlns:a16="http://schemas.microsoft.com/office/drawing/2014/main" id="{1E86868F-1AF4-4CFA-AE13-B08A349A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4194175"/>
            <a:ext cx="450850" cy="450850"/>
          </a:xfrm>
          <a:prstGeom prst="rect">
            <a:avLst/>
          </a:prstGeom>
          <a:solidFill>
            <a:srgbClr val="00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71" name="Rectangle 179">
            <a:extLst>
              <a:ext uri="{FF2B5EF4-FFF2-40B4-BE49-F238E27FC236}">
                <a16:creationId xmlns:a16="http://schemas.microsoft.com/office/drawing/2014/main" id="{EBD05F05-65DC-4FAC-8ACD-C0766F7D3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375" y="4194175"/>
            <a:ext cx="450850" cy="450850"/>
          </a:xfrm>
          <a:prstGeom prst="rect">
            <a:avLst/>
          </a:prstGeom>
          <a:solidFill>
            <a:srgbClr val="0033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72" name="Rectangle 180">
            <a:extLst>
              <a:ext uri="{FF2B5EF4-FFF2-40B4-BE49-F238E27FC236}">
                <a16:creationId xmlns:a16="http://schemas.microsoft.com/office/drawing/2014/main" id="{6CAF4AC1-BF0F-48AC-AE2A-18733EE0C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675" y="4194175"/>
            <a:ext cx="450850" cy="450850"/>
          </a:xfrm>
          <a:prstGeom prst="rect">
            <a:avLst/>
          </a:prstGeom>
          <a:solidFill>
            <a:srgbClr val="00008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73" name="Rectangle 181">
            <a:extLst>
              <a:ext uri="{FF2B5EF4-FFF2-40B4-BE49-F238E27FC236}">
                <a16:creationId xmlns:a16="http://schemas.microsoft.com/office/drawing/2014/main" id="{41C14AFC-E56D-40C0-BF36-07052C0DC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388" y="4194175"/>
            <a:ext cx="450850" cy="450850"/>
          </a:xfrm>
          <a:prstGeom prst="rect">
            <a:avLst/>
          </a:prstGeom>
          <a:solidFill>
            <a:srgbClr val="3333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74" name="Rectangle 182">
            <a:extLst>
              <a:ext uri="{FF2B5EF4-FFF2-40B4-BE49-F238E27FC236}">
                <a16:creationId xmlns:a16="http://schemas.microsoft.com/office/drawing/2014/main" id="{C0706FFF-DCFD-4A8B-AB4A-A27C19433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3688" y="4194175"/>
            <a:ext cx="450850" cy="450850"/>
          </a:xfrm>
          <a:prstGeom prst="rect">
            <a:avLst/>
          </a:prstGeom>
          <a:solidFill>
            <a:srgbClr val="3333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" name="Rectangle 143">
            <a:extLst>
              <a:ext uri="{FF2B5EF4-FFF2-40B4-BE49-F238E27FC236}">
                <a16:creationId xmlns:a16="http://schemas.microsoft.com/office/drawing/2014/main" id="{36F820F4-6315-4ADF-B48F-382812F6F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08" name="Rectangle 144">
            <a:extLst>
              <a:ext uri="{FF2B5EF4-FFF2-40B4-BE49-F238E27FC236}">
                <a16:creationId xmlns:a16="http://schemas.microsoft.com/office/drawing/2014/main" id="{3EF21876-1255-4CDE-8B34-A7526FD47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09" name="Rectangle 145">
            <a:extLst>
              <a:ext uri="{FF2B5EF4-FFF2-40B4-BE49-F238E27FC236}">
                <a16:creationId xmlns:a16="http://schemas.microsoft.com/office/drawing/2014/main" id="{B890CDF8-38E7-47D3-A3A3-8C5857962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0" name="Rectangle 146">
            <a:extLst>
              <a:ext uri="{FF2B5EF4-FFF2-40B4-BE49-F238E27FC236}">
                <a16:creationId xmlns:a16="http://schemas.microsoft.com/office/drawing/2014/main" id="{C0CED99E-E27F-428F-BCDB-21AE9E6CA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1" name="Rectangle 147">
            <a:extLst>
              <a:ext uri="{FF2B5EF4-FFF2-40B4-BE49-F238E27FC236}">
                <a16:creationId xmlns:a16="http://schemas.microsoft.com/office/drawing/2014/main" id="{9AC3C41B-245E-4878-A2EF-3D1B9FCED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2" name="Rectangle 148">
            <a:extLst>
              <a:ext uri="{FF2B5EF4-FFF2-40B4-BE49-F238E27FC236}">
                <a16:creationId xmlns:a16="http://schemas.microsoft.com/office/drawing/2014/main" id="{79357913-873E-4459-9567-308DF320A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3" name="Rectangle 149">
            <a:extLst>
              <a:ext uri="{FF2B5EF4-FFF2-40B4-BE49-F238E27FC236}">
                <a16:creationId xmlns:a16="http://schemas.microsoft.com/office/drawing/2014/main" id="{CB56BBE1-07B4-4297-ACC0-EC79E1584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4" name="Rectangle 150">
            <a:extLst>
              <a:ext uri="{FF2B5EF4-FFF2-40B4-BE49-F238E27FC236}">
                <a16:creationId xmlns:a16="http://schemas.microsoft.com/office/drawing/2014/main" id="{C1FC8A38-66E4-43A0-910E-E564C1DFD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5" name="Rectangle 151">
            <a:extLst>
              <a:ext uri="{FF2B5EF4-FFF2-40B4-BE49-F238E27FC236}">
                <a16:creationId xmlns:a16="http://schemas.microsoft.com/office/drawing/2014/main" id="{4E451EB5-D4C2-4614-A558-7F82142D5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6" name="Rectangle 152">
            <a:extLst>
              <a:ext uri="{FF2B5EF4-FFF2-40B4-BE49-F238E27FC236}">
                <a16:creationId xmlns:a16="http://schemas.microsoft.com/office/drawing/2014/main" id="{4C170F97-163D-48D2-902C-F10F27DA5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7" name="Rectangle 153">
            <a:extLst>
              <a:ext uri="{FF2B5EF4-FFF2-40B4-BE49-F238E27FC236}">
                <a16:creationId xmlns:a16="http://schemas.microsoft.com/office/drawing/2014/main" id="{3B36EBE5-729B-47DC-81A0-3EF9CA2C6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8" name="Rectangle 154">
            <a:extLst>
              <a:ext uri="{FF2B5EF4-FFF2-40B4-BE49-F238E27FC236}">
                <a16:creationId xmlns:a16="http://schemas.microsoft.com/office/drawing/2014/main" id="{7EB10050-98CB-4A60-92D7-D95360BC2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19" name="Rectangle 155">
            <a:extLst>
              <a:ext uri="{FF2B5EF4-FFF2-40B4-BE49-F238E27FC236}">
                <a16:creationId xmlns:a16="http://schemas.microsoft.com/office/drawing/2014/main" id="{9A947B57-512D-4CCF-A523-FC7E7B657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0" name="Rectangle 156">
            <a:extLst>
              <a:ext uri="{FF2B5EF4-FFF2-40B4-BE49-F238E27FC236}">
                <a16:creationId xmlns:a16="http://schemas.microsoft.com/office/drawing/2014/main" id="{D467F9F4-31B9-45FF-BAE3-A613450F3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1" name="Rectangle 157">
            <a:extLst>
              <a:ext uri="{FF2B5EF4-FFF2-40B4-BE49-F238E27FC236}">
                <a16:creationId xmlns:a16="http://schemas.microsoft.com/office/drawing/2014/main" id="{3138AA36-9594-4EAF-B8F5-843AE5AB9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2" name="Rectangle 158">
            <a:extLst>
              <a:ext uri="{FF2B5EF4-FFF2-40B4-BE49-F238E27FC236}">
                <a16:creationId xmlns:a16="http://schemas.microsoft.com/office/drawing/2014/main" id="{E6587E45-931C-4791-991B-055AF03BB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3" name="Rectangle 159">
            <a:extLst>
              <a:ext uri="{FF2B5EF4-FFF2-40B4-BE49-F238E27FC236}">
                <a16:creationId xmlns:a16="http://schemas.microsoft.com/office/drawing/2014/main" id="{E434FAF1-9C0A-400C-B6FF-2D56630BB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4" name="Rectangle 160">
            <a:extLst>
              <a:ext uri="{FF2B5EF4-FFF2-40B4-BE49-F238E27FC236}">
                <a16:creationId xmlns:a16="http://schemas.microsoft.com/office/drawing/2014/main" id="{84A2ED8A-1C50-4789-B91B-434D85926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5" name="Rectangle 161">
            <a:extLst>
              <a:ext uri="{FF2B5EF4-FFF2-40B4-BE49-F238E27FC236}">
                <a16:creationId xmlns:a16="http://schemas.microsoft.com/office/drawing/2014/main" id="{895EE5DE-6613-4FB4-86C8-34C843DDB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6" name="Rectangle 162">
            <a:extLst>
              <a:ext uri="{FF2B5EF4-FFF2-40B4-BE49-F238E27FC236}">
                <a16:creationId xmlns:a16="http://schemas.microsoft.com/office/drawing/2014/main" id="{634B4E33-E50A-45F3-8205-DB0D9492A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7" name="Rectangle 163">
            <a:extLst>
              <a:ext uri="{FF2B5EF4-FFF2-40B4-BE49-F238E27FC236}">
                <a16:creationId xmlns:a16="http://schemas.microsoft.com/office/drawing/2014/main" id="{4285FD32-874C-42B0-8FF1-3C910D73F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8" name="Rectangle 164">
            <a:extLst>
              <a:ext uri="{FF2B5EF4-FFF2-40B4-BE49-F238E27FC236}">
                <a16:creationId xmlns:a16="http://schemas.microsoft.com/office/drawing/2014/main" id="{00374D6E-BE99-44A0-8852-261571A83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9" name="Rectangle 165">
            <a:extLst>
              <a:ext uri="{FF2B5EF4-FFF2-40B4-BE49-F238E27FC236}">
                <a16:creationId xmlns:a16="http://schemas.microsoft.com/office/drawing/2014/main" id="{63AF4E0E-F4EE-4C62-9134-4B0499D17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0" name="Rectangle 166">
            <a:extLst>
              <a:ext uri="{FF2B5EF4-FFF2-40B4-BE49-F238E27FC236}">
                <a16:creationId xmlns:a16="http://schemas.microsoft.com/office/drawing/2014/main" id="{D5D28CC3-EE2E-4892-BA18-B2AC31A62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1" name="Rectangle 167">
            <a:extLst>
              <a:ext uri="{FF2B5EF4-FFF2-40B4-BE49-F238E27FC236}">
                <a16:creationId xmlns:a16="http://schemas.microsoft.com/office/drawing/2014/main" id="{B4D87172-32A7-4E06-A829-622C543D7A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/>
              </a:gs>
              <a:gs pos="100000">
                <a:srgbClr val="0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2" name="Rectangle 168">
            <a:extLst>
              <a:ext uri="{FF2B5EF4-FFF2-40B4-BE49-F238E27FC236}">
                <a16:creationId xmlns:a16="http://schemas.microsoft.com/office/drawing/2014/main" id="{6D8720D7-C19D-4EEB-A7F5-7851647F0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3" name="Rectangle 169">
            <a:extLst>
              <a:ext uri="{FF2B5EF4-FFF2-40B4-BE49-F238E27FC236}">
                <a16:creationId xmlns:a16="http://schemas.microsoft.com/office/drawing/2014/main" id="{6942AAF4-77E4-4427-B93F-A5B842595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4" name="Rectangle 170">
            <a:extLst>
              <a:ext uri="{FF2B5EF4-FFF2-40B4-BE49-F238E27FC236}">
                <a16:creationId xmlns:a16="http://schemas.microsoft.com/office/drawing/2014/main" id="{3BD44E18-D9C4-40A3-914E-00D25453F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5" name="Rectangle 171">
            <a:extLst>
              <a:ext uri="{FF2B5EF4-FFF2-40B4-BE49-F238E27FC236}">
                <a16:creationId xmlns:a16="http://schemas.microsoft.com/office/drawing/2014/main" id="{BDA2E143-5538-48B1-BD89-570893A20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6" name="Rectangle 172">
            <a:extLst>
              <a:ext uri="{FF2B5EF4-FFF2-40B4-BE49-F238E27FC236}">
                <a16:creationId xmlns:a16="http://schemas.microsoft.com/office/drawing/2014/main" id="{B9331AB0-2053-486B-B0B3-BE5F3B855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7" name="Rectangle 173">
            <a:extLst>
              <a:ext uri="{FF2B5EF4-FFF2-40B4-BE49-F238E27FC236}">
                <a16:creationId xmlns:a16="http://schemas.microsoft.com/office/drawing/2014/main" id="{AD5DBBB1-DBC1-4680-A602-031B55474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8" name="Rectangle 174">
            <a:extLst>
              <a:ext uri="{FF2B5EF4-FFF2-40B4-BE49-F238E27FC236}">
                <a16:creationId xmlns:a16="http://schemas.microsoft.com/office/drawing/2014/main" id="{1E2DA483-0726-46EF-9036-097942F97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39" name="Rectangle 175">
            <a:extLst>
              <a:ext uri="{FF2B5EF4-FFF2-40B4-BE49-F238E27FC236}">
                <a16:creationId xmlns:a16="http://schemas.microsoft.com/office/drawing/2014/main" id="{531A2D73-9537-4260-A188-B5735D7B79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0" name="Rectangle 176">
            <a:extLst>
              <a:ext uri="{FF2B5EF4-FFF2-40B4-BE49-F238E27FC236}">
                <a16:creationId xmlns:a16="http://schemas.microsoft.com/office/drawing/2014/main" id="{DA3EF809-8EF3-4CB5-A188-9F44E597F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1" name="Rectangle 177">
            <a:extLst>
              <a:ext uri="{FF2B5EF4-FFF2-40B4-BE49-F238E27FC236}">
                <a16:creationId xmlns:a16="http://schemas.microsoft.com/office/drawing/2014/main" id="{BC2763CA-809D-47F6-B335-E3DD409F1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2" name="Rectangle 178">
            <a:extLst>
              <a:ext uri="{FF2B5EF4-FFF2-40B4-BE49-F238E27FC236}">
                <a16:creationId xmlns:a16="http://schemas.microsoft.com/office/drawing/2014/main" id="{6519D791-18E9-4B8E-A232-9C1F5EA88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3" name="Rectangle 179">
            <a:extLst>
              <a:ext uri="{FF2B5EF4-FFF2-40B4-BE49-F238E27FC236}">
                <a16:creationId xmlns:a16="http://schemas.microsoft.com/office/drawing/2014/main" id="{B43E6B0E-C25F-4193-81C4-210AD50DF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4" name="Rectangle 180">
            <a:extLst>
              <a:ext uri="{FF2B5EF4-FFF2-40B4-BE49-F238E27FC236}">
                <a16:creationId xmlns:a16="http://schemas.microsoft.com/office/drawing/2014/main" id="{7471806B-3877-488F-80C8-7BA55F938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5" name="Rectangle 181">
            <a:extLst>
              <a:ext uri="{FF2B5EF4-FFF2-40B4-BE49-F238E27FC236}">
                <a16:creationId xmlns:a16="http://schemas.microsoft.com/office/drawing/2014/main" id="{43D2F91A-0C0F-44FF-92E5-47EC0E0F7B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6" name="Rectangle 182">
            <a:extLst>
              <a:ext uri="{FF2B5EF4-FFF2-40B4-BE49-F238E27FC236}">
                <a16:creationId xmlns:a16="http://schemas.microsoft.com/office/drawing/2014/main" id="{BD113F91-E3F2-435C-B0BB-051EA3476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7" name="Rectangle 183">
            <a:extLst>
              <a:ext uri="{FF2B5EF4-FFF2-40B4-BE49-F238E27FC236}">
                <a16:creationId xmlns:a16="http://schemas.microsoft.com/office/drawing/2014/main" id="{251D00BA-2D2C-467B-BB74-F0113ADA4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8" name="Rectangle 184">
            <a:extLst>
              <a:ext uri="{FF2B5EF4-FFF2-40B4-BE49-F238E27FC236}">
                <a16:creationId xmlns:a16="http://schemas.microsoft.com/office/drawing/2014/main" id="{367A0122-E762-4E70-B382-8B180A445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100000">
                <a:srgbClr val="FF99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49" name="Rectangle 185">
            <a:extLst>
              <a:ext uri="{FF2B5EF4-FFF2-40B4-BE49-F238E27FC236}">
                <a16:creationId xmlns:a16="http://schemas.microsoft.com/office/drawing/2014/main" id="{3499A827-4C14-4A53-B6D0-72D131047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0" name="Rectangle 186">
            <a:extLst>
              <a:ext uri="{FF2B5EF4-FFF2-40B4-BE49-F238E27FC236}">
                <a16:creationId xmlns:a16="http://schemas.microsoft.com/office/drawing/2014/main" id="{2C8C0AE6-D1D5-4351-BA0A-6126A1140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100000">
                <a:srgbClr val="FFCC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1" name="Rectangle 187">
            <a:extLst>
              <a:ext uri="{FF2B5EF4-FFF2-40B4-BE49-F238E27FC236}">
                <a16:creationId xmlns:a16="http://schemas.microsoft.com/office/drawing/2014/main" id="{3E3116C9-6A37-46AB-8E17-F2D83001D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2" name="Rectangle 188">
            <a:extLst>
              <a:ext uri="{FF2B5EF4-FFF2-40B4-BE49-F238E27FC236}">
                <a16:creationId xmlns:a16="http://schemas.microsoft.com/office/drawing/2014/main" id="{9CECC0EE-F53D-4699-AE33-1996F1076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shade val="46275"/>
                  <a:invGamma/>
                </a:srgbClr>
              </a:gs>
              <a:gs pos="100000">
                <a:srgbClr val="FFFF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3" name="Rectangle 189">
            <a:extLst>
              <a:ext uri="{FF2B5EF4-FFF2-40B4-BE49-F238E27FC236}">
                <a16:creationId xmlns:a16="http://schemas.microsoft.com/office/drawing/2014/main" id="{5CC1EAF0-08E4-4B1A-B7DD-DCAC5E546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4" name="Rectangle 190">
            <a:extLst>
              <a:ext uri="{FF2B5EF4-FFF2-40B4-BE49-F238E27FC236}">
                <a16:creationId xmlns:a16="http://schemas.microsoft.com/office/drawing/2014/main" id="{CE56C273-AB57-48D8-AC13-02CE586F8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100000">
                <a:srgbClr val="CCFF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5" name="Rectangle 191">
            <a:extLst>
              <a:ext uri="{FF2B5EF4-FFF2-40B4-BE49-F238E27FC236}">
                <a16:creationId xmlns:a16="http://schemas.microsoft.com/office/drawing/2014/main" id="{48431E15-D1AE-49A8-866B-A2F26DF68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>
                  <a:gamma/>
                  <a:shade val="46275"/>
                  <a:invGamma/>
                </a:srgbClr>
              </a:gs>
              <a:gs pos="100000">
                <a:srgbClr val="00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6" name="Rectangle 192">
            <a:extLst>
              <a:ext uri="{FF2B5EF4-FFF2-40B4-BE49-F238E27FC236}">
                <a16:creationId xmlns:a16="http://schemas.microsoft.com/office/drawing/2014/main" id="{33806684-31C7-4E4E-9973-DCED6C9B0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100000">
                <a:srgbClr val="CC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7" name="Rectangle 193">
            <a:extLst>
              <a:ext uri="{FF2B5EF4-FFF2-40B4-BE49-F238E27FC236}">
                <a16:creationId xmlns:a16="http://schemas.microsoft.com/office/drawing/2014/main" id="{04AB2620-17FE-44C8-B14C-E05043FDD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100000">
                <a:srgbClr val="00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8" name="Rectangle 194">
            <a:extLst>
              <a:ext uri="{FF2B5EF4-FFF2-40B4-BE49-F238E27FC236}">
                <a16:creationId xmlns:a16="http://schemas.microsoft.com/office/drawing/2014/main" id="{859C3F5D-4016-4607-BD03-2DB362AAD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59" name="Rectangle 195">
            <a:extLst>
              <a:ext uri="{FF2B5EF4-FFF2-40B4-BE49-F238E27FC236}">
                <a16:creationId xmlns:a16="http://schemas.microsoft.com/office/drawing/2014/main" id="{4EE0F32F-E404-4A9C-976D-93E072BDE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>
                  <a:gamma/>
                  <a:shade val="46275"/>
                  <a:invGamma/>
                </a:srgbClr>
              </a:gs>
              <a:gs pos="100000">
                <a:srgbClr val="9933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0" name="Rectangle 196">
            <a:extLst>
              <a:ext uri="{FF2B5EF4-FFF2-40B4-BE49-F238E27FC236}">
                <a16:creationId xmlns:a16="http://schemas.microsoft.com/office/drawing/2014/main" id="{0A24BAD0-EB05-4C76-9C96-38C792500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>
                  <a:gamma/>
                  <a:shade val="46275"/>
                  <a:invGamma/>
                </a:srgbClr>
              </a:gs>
              <a:gs pos="100000">
                <a:srgbClr val="CC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1" name="Rectangle 197">
            <a:extLst>
              <a:ext uri="{FF2B5EF4-FFF2-40B4-BE49-F238E27FC236}">
                <a16:creationId xmlns:a16="http://schemas.microsoft.com/office/drawing/2014/main" id="{501B42A2-9699-4E84-82DD-17D64025D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>
                  <a:gamma/>
                  <a:shade val="46275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2" name="Rectangle 198">
            <a:extLst>
              <a:ext uri="{FF2B5EF4-FFF2-40B4-BE49-F238E27FC236}">
                <a16:creationId xmlns:a16="http://schemas.microsoft.com/office/drawing/2014/main" id="{32845DBC-30AE-4D58-9624-BC0960CD7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3" name="Rectangle 199">
            <a:extLst>
              <a:ext uri="{FF2B5EF4-FFF2-40B4-BE49-F238E27FC236}">
                <a16:creationId xmlns:a16="http://schemas.microsoft.com/office/drawing/2014/main" id="{EAFEC0D3-9AC7-43AD-8F7D-D0509ECF0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>
                  <a:gamma/>
                  <a:shade val="46275"/>
                  <a:invGamma/>
                </a:srgbClr>
              </a:gs>
              <a:gs pos="100000">
                <a:srgbClr val="80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4" name="Rectangle 200">
            <a:extLst>
              <a:ext uri="{FF2B5EF4-FFF2-40B4-BE49-F238E27FC236}">
                <a16:creationId xmlns:a16="http://schemas.microsoft.com/office/drawing/2014/main" id="{0A959720-C7F2-46FE-8B73-242E282E2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5" name="Rectangle 201">
            <a:extLst>
              <a:ext uri="{FF2B5EF4-FFF2-40B4-BE49-F238E27FC236}">
                <a16:creationId xmlns:a16="http://schemas.microsoft.com/office/drawing/2014/main" id="{1D06508C-9230-4182-A38A-61FDC1F9C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6" name="Rectangle 202">
            <a:extLst>
              <a:ext uri="{FF2B5EF4-FFF2-40B4-BE49-F238E27FC236}">
                <a16:creationId xmlns:a16="http://schemas.microsoft.com/office/drawing/2014/main" id="{07CBFB28-41A4-422F-90E4-29772546D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7" name="Rectangle 203">
            <a:extLst>
              <a:ext uri="{FF2B5EF4-FFF2-40B4-BE49-F238E27FC236}">
                <a16:creationId xmlns:a16="http://schemas.microsoft.com/office/drawing/2014/main" id="{4FC1326B-EEDB-4F41-B4D2-F715A3BB4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>
                  <a:gamma/>
                  <a:shade val="46275"/>
                  <a:invGamma/>
                </a:srgbClr>
              </a:gs>
              <a:gs pos="100000">
                <a:srgbClr val="808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8" name="Rectangle 204">
            <a:extLst>
              <a:ext uri="{FF2B5EF4-FFF2-40B4-BE49-F238E27FC236}">
                <a16:creationId xmlns:a16="http://schemas.microsoft.com/office/drawing/2014/main" id="{4971DDE8-E022-493E-B043-4402CFE6B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9" name="Rectangle 205">
            <a:extLst>
              <a:ext uri="{FF2B5EF4-FFF2-40B4-BE49-F238E27FC236}">
                <a16:creationId xmlns:a16="http://schemas.microsoft.com/office/drawing/2014/main" id="{5EC94B1A-6C8A-4DB1-BE2B-DAF0D165B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0" name="Rectangle 206">
            <a:extLst>
              <a:ext uri="{FF2B5EF4-FFF2-40B4-BE49-F238E27FC236}">
                <a16:creationId xmlns:a16="http://schemas.microsoft.com/office/drawing/2014/main" id="{1232CA57-C2F7-4298-BF13-B9BBE7A38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>
                  <a:gamma/>
                  <a:shade val="46275"/>
                  <a:invGamma/>
                </a:srgbClr>
              </a:gs>
              <a:gs pos="100000">
                <a:srgbClr val="3399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1" name="Rectangle 207">
            <a:extLst>
              <a:ext uri="{FF2B5EF4-FFF2-40B4-BE49-F238E27FC236}">
                <a16:creationId xmlns:a16="http://schemas.microsoft.com/office/drawing/2014/main" id="{4D336B9F-2856-422E-B977-2AE157597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>
                  <a:gamma/>
                  <a:shade val="46275"/>
                  <a:invGamma/>
                </a:srgbClr>
              </a:gs>
              <a:gs pos="100000">
                <a:srgbClr val="008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2" name="Rectangle 208">
            <a:extLst>
              <a:ext uri="{FF2B5EF4-FFF2-40B4-BE49-F238E27FC236}">
                <a16:creationId xmlns:a16="http://schemas.microsoft.com/office/drawing/2014/main" id="{06F50CC1-1120-4AC6-879D-F849FC6CC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>
                  <a:gamma/>
                  <a:shade val="46275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3" name="Rectangle 209">
            <a:extLst>
              <a:ext uri="{FF2B5EF4-FFF2-40B4-BE49-F238E27FC236}">
                <a16:creationId xmlns:a16="http://schemas.microsoft.com/office/drawing/2014/main" id="{17688859-4DDC-4E14-B859-AACA1FC37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4" name="Rectangle 210">
            <a:extLst>
              <a:ext uri="{FF2B5EF4-FFF2-40B4-BE49-F238E27FC236}">
                <a16:creationId xmlns:a16="http://schemas.microsoft.com/office/drawing/2014/main" id="{3B85659C-3D02-4582-9571-1EA1A18EC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shade val="46275"/>
                  <a:invGamma/>
                </a:srgbClr>
              </a:gs>
              <a:gs pos="100000">
                <a:srgbClr val="3366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5" name="Rectangle 211">
            <a:extLst>
              <a:ext uri="{FF2B5EF4-FFF2-40B4-BE49-F238E27FC236}">
                <a16:creationId xmlns:a16="http://schemas.microsoft.com/office/drawing/2014/main" id="{02F18022-6B70-46C9-9DA6-1B056AB15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>
                  <a:gamma/>
                  <a:shade val="46275"/>
                  <a:invGamma/>
                </a:srgbClr>
              </a:gs>
              <a:gs pos="100000">
                <a:srgbClr val="6666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6" name="Rectangle 212">
            <a:extLst>
              <a:ext uri="{FF2B5EF4-FFF2-40B4-BE49-F238E27FC236}">
                <a16:creationId xmlns:a16="http://schemas.microsoft.com/office/drawing/2014/main" id="{98B56C77-D72B-4D1B-B067-307BAA41D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>
                  <a:gamma/>
                  <a:shade val="46275"/>
                  <a:invGamma/>
                </a:srgbClr>
              </a:gs>
              <a:gs pos="100000">
                <a:srgbClr val="800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7" name="Rectangle 213">
            <a:extLst>
              <a:ext uri="{FF2B5EF4-FFF2-40B4-BE49-F238E27FC236}">
                <a16:creationId xmlns:a16="http://schemas.microsoft.com/office/drawing/2014/main" id="{E17A9282-58F0-41CF-B7C0-07102D02D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8" name="Rectangle 214">
            <a:extLst>
              <a:ext uri="{FF2B5EF4-FFF2-40B4-BE49-F238E27FC236}">
                <a16:creationId xmlns:a16="http://schemas.microsoft.com/office/drawing/2014/main" id="{4F438B99-C63F-4658-B19D-11AFD9DF0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>
                  <a:gamma/>
                  <a:shade val="46275"/>
                  <a:invGamma/>
                </a:srgbClr>
              </a:gs>
              <a:gs pos="100000">
                <a:srgbClr val="96969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79" name="Rectangle 215">
            <a:extLst>
              <a:ext uri="{FF2B5EF4-FFF2-40B4-BE49-F238E27FC236}">
                <a16:creationId xmlns:a16="http://schemas.microsoft.com/office/drawing/2014/main" id="{D4B0EA2C-D320-448F-9851-74A31F43F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shade val="46275"/>
                  <a:invGamma/>
                </a:srgbClr>
              </a:gs>
              <a:gs pos="100000">
                <a:srgbClr val="00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0" name="Rectangle 216">
            <a:extLst>
              <a:ext uri="{FF2B5EF4-FFF2-40B4-BE49-F238E27FC236}">
                <a16:creationId xmlns:a16="http://schemas.microsoft.com/office/drawing/2014/main" id="{CD023444-7286-4155-9994-CDF924952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>
                  <a:gamma/>
                  <a:shade val="46275"/>
                  <a:invGamma/>
                </a:srgbClr>
              </a:gs>
              <a:gs pos="100000">
                <a:srgbClr val="9933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1" name="Rectangle 217">
            <a:extLst>
              <a:ext uri="{FF2B5EF4-FFF2-40B4-BE49-F238E27FC236}">
                <a16:creationId xmlns:a16="http://schemas.microsoft.com/office/drawing/2014/main" id="{591CAD96-92A8-40C7-A56C-2649734DC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</a:srgbClr>
              </a:gs>
              <a:gs pos="100000">
                <a:srgbClr val="3333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2" name="Rectangle 218">
            <a:extLst>
              <a:ext uri="{FF2B5EF4-FFF2-40B4-BE49-F238E27FC236}">
                <a16:creationId xmlns:a16="http://schemas.microsoft.com/office/drawing/2014/main" id="{39B7A5BF-163F-41EA-B5B3-42CA43B92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>
                  <a:gamma/>
                  <a:shade val="46275"/>
                  <a:invGamma/>
                </a:srgbClr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3" name="Rectangle 219">
            <a:extLst>
              <a:ext uri="{FF2B5EF4-FFF2-40B4-BE49-F238E27FC236}">
                <a16:creationId xmlns:a16="http://schemas.microsoft.com/office/drawing/2014/main" id="{B1626D42-BFE4-4DC9-A2D4-AA02A0A57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100000">
                <a:srgbClr val="0033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4" name="Rectangle 220">
            <a:extLst>
              <a:ext uri="{FF2B5EF4-FFF2-40B4-BE49-F238E27FC236}">
                <a16:creationId xmlns:a16="http://schemas.microsoft.com/office/drawing/2014/main" id="{016559AD-A9CD-459F-82DC-94534495A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>
                  <a:gamma/>
                  <a:shade val="46275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5" name="Rectangle 221">
            <a:extLst>
              <a:ext uri="{FF2B5EF4-FFF2-40B4-BE49-F238E27FC236}">
                <a16:creationId xmlns:a16="http://schemas.microsoft.com/office/drawing/2014/main" id="{48A798D5-05DB-40A1-9993-31DDD9C6E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>
                  <a:gamma/>
                  <a:shade val="46275"/>
                  <a:invGamma/>
                </a:srgbClr>
              </a:gs>
              <a:gs pos="100000">
                <a:srgbClr val="3333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6" name="Rectangle 222">
            <a:extLst>
              <a:ext uri="{FF2B5EF4-FFF2-40B4-BE49-F238E27FC236}">
                <a16:creationId xmlns:a16="http://schemas.microsoft.com/office/drawing/2014/main" id="{DDA0A6F9-0166-466E-9F9F-D877601E2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>
                  <a:gamma/>
                  <a:shade val="46275"/>
                  <a:invGamma/>
                </a:srgbClr>
              </a:gs>
              <a:gs pos="100000">
                <a:srgbClr val="3333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7" name="Rectangle 223">
            <a:extLst>
              <a:ext uri="{FF2B5EF4-FFF2-40B4-BE49-F238E27FC236}">
                <a16:creationId xmlns:a16="http://schemas.microsoft.com/office/drawing/2014/main" id="{C19E941A-C79F-49F2-9F15-8CCDDDCEE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8" name="Rectangle 224">
            <a:extLst>
              <a:ext uri="{FF2B5EF4-FFF2-40B4-BE49-F238E27FC236}">
                <a16:creationId xmlns:a16="http://schemas.microsoft.com/office/drawing/2014/main" id="{F51CCFB4-347D-46F6-9F21-CBE97DE3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100000">
                <a:srgbClr val="FF99CC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89" name="Rectangle 225">
            <a:extLst>
              <a:ext uri="{FF2B5EF4-FFF2-40B4-BE49-F238E27FC236}">
                <a16:creationId xmlns:a16="http://schemas.microsoft.com/office/drawing/2014/main" id="{BDD43B2B-891C-4B13-B18B-0F961830C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0" name="Rectangle 226">
            <a:extLst>
              <a:ext uri="{FF2B5EF4-FFF2-40B4-BE49-F238E27FC236}">
                <a16:creationId xmlns:a16="http://schemas.microsoft.com/office/drawing/2014/main" id="{F3015054-FF31-4F66-BF12-C0C4184EA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100000">
                <a:srgbClr val="FFCC99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1" name="Rectangle 227">
            <a:extLst>
              <a:ext uri="{FF2B5EF4-FFF2-40B4-BE49-F238E27FC236}">
                <a16:creationId xmlns:a16="http://schemas.microsoft.com/office/drawing/2014/main" id="{4F9EED8B-B07C-45A9-891D-E46012F1C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2" name="Rectangle 228">
            <a:extLst>
              <a:ext uri="{FF2B5EF4-FFF2-40B4-BE49-F238E27FC236}">
                <a16:creationId xmlns:a16="http://schemas.microsoft.com/office/drawing/2014/main" id="{F5693B8D-8F16-40A8-BBFA-7B890ED04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shade val="46275"/>
                  <a:invGamma/>
                </a:srgbClr>
              </a:gs>
              <a:gs pos="100000">
                <a:srgbClr val="FFFF99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3" name="Rectangle 229">
            <a:extLst>
              <a:ext uri="{FF2B5EF4-FFF2-40B4-BE49-F238E27FC236}">
                <a16:creationId xmlns:a16="http://schemas.microsoft.com/office/drawing/2014/main" id="{65CA7E44-A894-4A92-BF32-57C6E9059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4" name="Rectangle 230">
            <a:extLst>
              <a:ext uri="{FF2B5EF4-FFF2-40B4-BE49-F238E27FC236}">
                <a16:creationId xmlns:a16="http://schemas.microsoft.com/office/drawing/2014/main" id="{8E3193B9-416B-40E9-907B-9157CEF3C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100000">
                <a:srgbClr val="CCFFCC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5" name="Rectangle 231">
            <a:extLst>
              <a:ext uri="{FF2B5EF4-FFF2-40B4-BE49-F238E27FC236}">
                <a16:creationId xmlns:a16="http://schemas.microsoft.com/office/drawing/2014/main" id="{FA0F0FBB-0ECB-4380-BC01-F456500F2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>
                  <a:gamma/>
                  <a:shade val="46275"/>
                  <a:invGamma/>
                </a:srgbClr>
              </a:gs>
              <a:gs pos="100000">
                <a:srgbClr val="00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6" name="Rectangle 232">
            <a:extLst>
              <a:ext uri="{FF2B5EF4-FFF2-40B4-BE49-F238E27FC236}">
                <a16:creationId xmlns:a16="http://schemas.microsoft.com/office/drawing/2014/main" id="{4E118278-5CCD-4C5D-91C5-4944CE74F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100000">
                <a:srgbClr val="CC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7" name="Rectangle 233">
            <a:extLst>
              <a:ext uri="{FF2B5EF4-FFF2-40B4-BE49-F238E27FC236}">
                <a16:creationId xmlns:a16="http://schemas.microsoft.com/office/drawing/2014/main" id="{1957F479-B5B8-4209-98B6-0736EE91E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100000">
                <a:srgbClr val="00CC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8" name="Rectangle 234">
            <a:extLst>
              <a:ext uri="{FF2B5EF4-FFF2-40B4-BE49-F238E27FC236}">
                <a16:creationId xmlns:a16="http://schemas.microsoft.com/office/drawing/2014/main" id="{C40B343A-927E-4CFE-B09E-1CBDE7248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99" name="Rectangle 235">
            <a:extLst>
              <a:ext uri="{FF2B5EF4-FFF2-40B4-BE49-F238E27FC236}">
                <a16:creationId xmlns:a16="http://schemas.microsoft.com/office/drawing/2014/main" id="{F602DEBE-8591-45B2-99C4-F5F66F219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>
                  <a:gamma/>
                  <a:shade val="46275"/>
                  <a:invGamma/>
                </a:srgbClr>
              </a:gs>
              <a:gs pos="100000">
                <a:srgbClr val="993366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0" name="Rectangle 236">
            <a:extLst>
              <a:ext uri="{FF2B5EF4-FFF2-40B4-BE49-F238E27FC236}">
                <a16:creationId xmlns:a16="http://schemas.microsoft.com/office/drawing/2014/main" id="{B26F67CA-40ED-4649-AD75-A68761650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>
                  <a:gamma/>
                  <a:shade val="46275"/>
                  <a:invGamma/>
                </a:srgbClr>
              </a:gs>
              <a:gs pos="100000">
                <a:srgbClr val="CC99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1" name="Rectangle 237">
            <a:extLst>
              <a:ext uri="{FF2B5EF4-FFF2-40B4-BE49-F238E27FC236}">
                <a16:creationId xmlns:a16="http://schemas.microsoft.com/office/drawing/2014/main" id="{78876D95-1A49-494F-B048-A7140DBE0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>
                  <a:gamma/>
                  <a:shade val="46275"/>
                  <a:invGamma/>
                </a:srgbClr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2" name="Rectangle 238">
            <a:extLst>
              <a:ext uri="{FF2B5EF4-FFF2-40B4-BE49-F238E27FC236}">
                <a16:creationId xmlns:a16="http://schemas.microsoft.com/office/drawing/2014/main" id="{45FDDD2A-D9B7-47EC-8124-9A13BEAE4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3" name="Rectangle 239">
            <a:extLst>
              <a:ext uri="{FF2B5EF4-FFF2-40B4-BE49-F238E27FC236}">
                <a16:creationId xmlns:a16="http://schemas.microsoft.com/office/drawing/2014/main" id="{E2B9C85D-3896-4ADB-993B-18C725820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>
                  <a:gamma/>
                  <a:shade val="46275"/>
                  <a:invGamma/>
                </a:srgbClr>
              </a:gs>
              <a:gs pos="100000">
                <a:srgbClr val="8000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4" name="Rectangle 240">
            <a:extLst>
              <a:ext uri="{FF2B5EF4-FFF2-40B4-BE49-F238E27FC236}">
                <a16:creationId xmlns:a16="http://schemas.microsoft.com/office/drawing/2014/main" id="{CB2C4E48-22B0-4459-A9E3-D9715BAA7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5" name="Rectangle 241">
            <a:extLst>
              <a:ext uri="{FF2B5EF4-FFF2-40B4-BE49-F238E27FC236}">
                <a16:creationId xmlns:a16="http://schemas.microsoft.com/office/drawing/2014/main" id="{75D0546A-861C-49B6-8A12-3713361CD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100000">
                <a:srgbClr val="FF66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6" name="Rectangle 242">
            <a:extLst>
              <a:ext uri="{FF2B5EF4-FFF2-40B4-BE49-F238E27FC236}">
                <a16:creationId xmlns:a16="http://schemas.microsoft.com/office/drawing/2014/main" id="{A12256ED-D996-465F-807D-9D982A678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100000">
                <a:srgbClr val="FF99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7" name="Rectangle 243">
            <a:extLst>
              <a:ext uri="{FF2B5EF4-FFF2-40B4-BE49-F238E27FC236}">
                <a16:creationId xmlns:a16="http://schemas.microsoft.com/office/drawing/2014/main" id="{2AC0B444-1152-4C15-90A0-8A070B61E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>
                  <a:gamma/>
                  <a:shade val="46275"/>
                  <a:invGamma/>
                </a:srgbClr>
              </a:gs>
              <a:gs pos="100000">
                <a:srgbClr val="8080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8" name="Rectangle 244">
            <a:extLst>
              <a:ext uri="{FF2B5EF4-FFF2-40B4-BE49-F238E27FC236}">
                <a16:creationId xmlns:a16="http://schemas.microsoft.com/office/drawing/2014/main" id="{0C22B3C5-7678-4B04-A371-0E6E18EFF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100000">
                <a:srgbClr val="99CC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09" name="Rectangle 245">
            <a:extLst>
              <a:ext uri="{FF2B5EF4-FFF2-40B4-BE49-F238E27FC236}">
                <a16:creationId xmlns:a16="http://schemas.microsoft.com/office/drawing/2014/main" id="{2F4FF8F1-B0A0-4138-8812-51859CA4F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0" name="Rectangle 246">
            <a:extLst>
              <a:ext uri="{FF2B5EF4-FFF2-40B4-BE49-F238E27FC236}">
                <a16:creationId xmlns:a16="http://schemas.microsoft.com/office/drawing/2014/main" id="{2FD3D3E5-C1D8-4D1F-8EA3-4914B7901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>
                  <a:gamma/>
                  <a:shade val="46275"/>
                  <a:invGamma/>
                </a:srgbClr>
              </a:gs>
              <a:gs pos="100000">
                <a:srgbClr val="339966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1" name="Rectangle 247">
            <a:extLst>
              <a:ext uri="{FF2B5EF4-FFF2-40B4-BE49-F238E27FC236}">
                <a16:creationId xmlns:a16="http://schemas.microsoft.com/office/drawing/2014/main" id="{12D0542B-74A7-46C5-BF46-4082C85C2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>
                  <a:gamma/>
                  <a:shade val="46275"/>
                  <a:invGamma/>
                </a:srgbClr>
              </a:gs>
              <a:gs pos="100000">
                <a:srgbClr val="00808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2" name="Rectangle 248">
            <a:extLst>
              <a:ext uri="{FF2B5EF4-FFF2-40B4-BE49-F238E27FC236}">
                <a16:creationId xmlns:a16="http://schemas.microsoft.com/office/drawing/2014/main" id="{3015FD76-62FA-4D54-A0BF-CD4F83BBB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>
                  <a:gamma/>
                  <a:shade val="46275"/>
                  <a:invGamma/>
                </a:srgbClr>
              </a:gs>
              <a:gs pos="100000">
                <a:srgbClr val="33CCCC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3" name="Rectangle 249">
            <a:extLst>
              <a:ext uri="{FF2B5EF4-FFF2-40B4-BE49-F238E27FC236}">
                <a16:creationId xmlns:a16="http://schemas.microsoft.com/office/drawing/2014/main" id="{4036FCD8-3422-4429-8181-7AC436A45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100000">
                <a:srgbClr val="0000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4" name="Rectangle 250">
            <a:extLst>
              <a:ext uri="{FF2B5EF4-FFF2-40B4-BE49-F238E27FC236}">
                <a16:creationId xmlns:a16="http://schemas.microsoft.com/office/drawing/2014/main" id="{87849050-4469-477D-940D-86C5FBDD7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shade val="46275"/>
                  <a:invGamma/>
                </a:srgbClr>
              </a:gs>
              <a:gs pos="100000">
                <a:srgbClr val="3366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5" name="Rectangle 251">
            <a:extLst>
              <a:ext uri="{FF2B5EF4-FFF2-40B4-BE49-F238E27FC236}">
                <a16:creationId xmlns:a16="http://schemas.microsoft.com/office/drawing/2014/main" id="{03B624B5-93CB-4161-8676-F1B281354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>
                  <a:gamma/>
                  <a:shade val="46275"/>
                  <a:invGamma/>
                </a:srgbClr>
              </a:gs>
              <a:gs pos="100000">
                <a:srgbClr val="666699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6" name="Rectangle 252">
            <a:extLst>
              <a:ext uri="{FF2B5EF4-FFF2-40B4-BE49-F238E27FC236}">
                <a16:creationId xmlns:a16="http://schemas.microsoft.com/office/drawing/2014/main" id="{D2CF00CA-6B4E-4144-84BB-36D071135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>
                  <a:gamma/>
                  <a:shade val="46275"/>
                  <a:invGamma/>
                </a:srgbClr>
              </a:gs>
              <a:gs pos="100000">
                <a:srgbClr val="80008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7" name="Rectangle 253">
            <a:extLst>
              <a:ext uri="{FF2B5EF4-FFF2-40B4-BE49-F238E27FC236}">
                <a16:creationId xmlns:a16="http://schemas.microsoft.com/office/drawing/2014/main" id="{D5356CAA-E5A3-4F27-87FB-D48788FFF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8" name="Rectangle 254">
            <a:extLst>
              <a:ext uri="{FF2B5EF4-FFF2-40B4-BE49-F238E27FC236}">
                <a16:creationId xmlns:a16="http://schemas.microsoft.com/office/drawing/2014/main" id="{48DB694E-35E3-4D38-BDCB-5B3F27C2A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>
                  <a:gamma/>
                  <a:shade val="46275"/>
                  <a:invGamma/>
                </a:srgbClr>
              </a:gs>
              <a:gs pos="100000">
                <a:srgbClr val="969696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19" name="Rectangle 255">
            <a:extLst>
              <a:ext uri="{FF2B5EF4-FFF2-40B4-BE49-F238E27FC236}">
                <a16:creationId xmlns:a16="http://schemas.microsoft.com/office/drawing/2014/main" id="{FCC57627-E6BB-4604-99A0-7CF996BD3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shade val="46275"/>
                  <a:invGamma/>
                </a:srgbClr>
              </a:gs>
              <a:gs pos="100000">
                <a:srgbClr val="0000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0" name="Rectangle 256">
            <a:extLst>
              <a:ext uri="{FF2B5EF4-FFF2-40B4-BE49-F238E27FC236}">
                <a16:creationId xmlns:a16="http://schemas.microsoft.com/office/drawing/2014/main" id="{8B4E4863-4AD4-42D0-8AC4-76EAB8FE2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>
                  <a:gamma/>
                  <a:shade val="46275"/>
                  <a:invGamma/>
                </a:srgbClr>
              </a:gs>
              <a:gs pos="100000">
                <a:srgbClr val="9933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1" name="Rectangle 257">
            <a:extLst>
              <a:ext uri="{FF2B5EF4-FFF2-40B4-BE49-F238E27FC236}">
                <a16:creationId xmlns:a16="http://schemas.microsoft.com/office/drawing/2014/main" id="{D0782CFC-8B8E-46E3-8B05-DD65FC685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</a:srgbClr>
              </a:gs>
              <a:gs pos="100000">
                <a:srgbClr val="3333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2" name="Rectangle 258">
            <a:extLst>
              <a:ext uri="{FF2B5EF4-FFF2-40B4-BE49-F238E27FC236}">
                <a16:creationId xmlns:a16="http://schemas.microsoft.com/office/drawing/2014/main" id="{08E22FE1-B1B3-4407-A889-599CC021D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>
                  <a:gamma/>
                  <a:shade val="46275"/>
                  <a:invGamma/>
                </a:srgbClr>
              </a:gs>
              <a:gs pos="100000">
                <a:srgbClr val="0033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3" name="Rectangle 259">
            <a:extLst>
              <a:ext uri="{FF2B5EF4-FFF2-40B4-BE49-F238E27FC236}">
                <a16:creationId xmlns:a16="http://schemas.microsoft.com/office/drawing/2014/main" id="{D6354545-2DCC-4480-A23B-A7FA2FF48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100000">
                <a:srgbClr val="003366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4" name="Rectangle 260">
            <a:extLst>
              <a:ext uri="{FF2B5EF4-FFF2-40B4-BE49-F238E27FC236}">
                <a16:creationId xmlns:a16="http://schemas.microsoft.com/office/drawing/2014/main" id="{C5671572-1CB0-49EF-B4AE-89161819E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>
                  <a:gamma/>
                  <a:shade val="46275"/>
                  <a:invGamma/>
                </a:srgbClr>
              </a:gs>
              <a:gs pos="100000">
                <a:srgbClr val="00008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5" name="Rectangle 261">
            <a:extLst>
              <a:ext uri="{FF2B5EF4-FFF2-40B4-BE49-F238E27FC236}">
                <a16:creationId xmlns:a16="http://schemas.microsoft.com/office/drawing/2014/main" id="{D835816D-1F08-4F8D-8BCB-8B128BF34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>
                  <a:gamma/>
                  <a:shade val="46275"/>
                  <a:invGamma/>
                </a:srgbClr>
              </a:gs>
              <a:gs pos="100000">
                <a:srgbClr val="333399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6" name="Rectangle 262">
            <a:extLst>
              <a:ext uri="{FF2B5EF4-FFF2-40B4-BE49-F238E27FC236}">
                <a16:creationId xmlns:a16="http://schemas.microsoft.com/office/drawing/2014/main" id="{B2581787-A3B2-4AD9-9CCC-C2E80A967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>
                  <a:gamma/>
                  <a:shade val="46275"/>
                  <a:invGamma/>
                </a:srgbClr>
              </a:gs>
              <a:gs pos="100000">
                <a:srgbClr val="333333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7" name="Rectangle 263">
            <a:extLst>
              <a:ext uri="{FF2B5EF4-FFF2-40B4-BE49-F238E27FC236}">
                <a16:creationId xmlns:a16="http://schemas.microsoft.com/office/drawing/2014/main" id="{7F177585-17DF-4046-90F1-15E4CBCA9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8" name="Rectangle 264">
            <a:extLst>
              <a:ext uri="{FF2B5EF4-FFF2-40B4-BE49-F238E27FC236}">
                <a16:creationId xmlns:a16="http://schemas.microsoft.com/office/drawing/2014/main" id="{8A8E0EA7-8C00-4F72-A623-E4BCA23E4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29" name="Rectangle 265">
            <a:extLst>
              <a:ext uri="{FF2B5EF4-FFF2-40B4-BE49-F238E27FC236}">
                <a16:creationId xmlns:a16="http://schemas.microsoft.com/office/drawing/2014/main" id="{8F787B62-3C1A-4CE1-980B-7D807B4FA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0" name="Rectangle 266">
            <a:extLst>
              <a:ext uri="{FF2B5EF4-FFF2-40B4-BE49-F238E27FC236}">
                <a16:creationId xmlns:a16="http://schemas.microsoft.com/office/drawing/2014/main" id="{3CA8B7E9-4C43-46DF-8BC1-EC120E663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1" name="Rectangle 267">
            <a:extLst>
              <a:ext uri="{FF2B5EF4-FFF2-40B4-BE49-F238E27FC236}">
                <a16:creationId xmlns:a16="http://schemas.microsoft.com/office/drawing/2014/main" id="{583EBE53-2F84-44CE-A738-56C6D299E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2" name="Rectangle 268">
            <a:extLst>
              <a:ext uri="{FF2B5EF4-FFF2-40B4-BE49-F238E27FC236}">
                <a16:creationId xmlns:a16="http://schemas.microsoft.com/office/drawing/2014/main" id="{F492D93A-C5DA-45C6-9DE1-BCA4B384D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3" name="Rectangle 269">
            <a:extLst>
              <a:ext uri="{FF2B5EF4-FFF2-40B4-BE49-F238E27FC236}">
                <a16:creationId xmlns:a16="http://schemas.microsoft.com/office/drawing/2014/main" id="{99499DF7-206C-45A2-987B-74F4430A7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4" name="Rectangle 270">
            <a:extLst>
              <a:ext uri="{FF2B5EF4-FFF2-40B4-BE49-F238E27FC236}">
                <a16:creationId xmlns:a16="http://schemas.microsoft.com/office/drawing/2014/main" id="{11BE1F69-D468-4571-949A-243572186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5" name="Rectangle 271">
            <a:extLst>
              <a:ext uri="{FF2B5EF4-FFF2-40B4-BE49-F238E27FC236}">
                <a16:creationId xmlns:a16="http://schemas.microsoft.com/office/drawing/2014/main" id="{F4A51BDD-E335-4074-8766-9CDBA05E7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6" name="Rectangle 272">
            <a:extLst>
              <a:ext uri="{FF2B5EF4-FFF2-40B4-BE49-F238E27FC236}">
                <a16:creationId xmlns:a16="http://schemas.microsoft.com/office/drawing/2014/main" id="{5EF1F4B6-7ADF-411C-B8BB-23A974517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7" name="Rectangle 273">
            <a:extLst>
              <a:ext uri="{FF2B5EF4-FFF2-40B4-BE49-F238E27FC236}">
                <a16:creationId xmlns:a16="http://schemas.microsoft.com/office/drawing/2014/main" id="{B5189137-F59D-47C0-9CA0-6826013B3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8" name="Rectangle 274">
            <a:extLst>
              <a:ext uri="{FF2B5EF4-FFF2-40B4-BE49-F238E27FC236}">
                <a16:creationId xmlns:a16="http://schemas.microsoft.com/office/drawing/2014/main" id="{459BF514-A4AF-4938-9A40-56A15CED1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39" name="Rectangle 275">
            <a:extLst>
              <a:ext uri="{FF2B5EF4-FFF2-40B4-BE49-F238E27FC236}">
                <a16:creationId xmlns:a16="http://schemas.microsoft.com/office/drawing/2014/main" id="{5AF49DC1-9E73-45E3-8EF5-092B264FB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0" name="Rectangle 276">
            <a:extLst>
              <a:ext uri="{FF2B5EF4-FFF2-40B4-BE49-F238E27FC236}">
                <a16:creationId xmlns:a16="http://schemas.microsoft.com/office/drawing/2014/main" id="{EACEFBFE-3B47-4A28-B723-687B326E4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1" name="Rectangle 277">
            <a:extLst>
              <a:ext uri="{FF2B5EF4-FFF2-40B4-BE49-F238E27FC236}">
                <a16:creationId xmlns:a16="http://schemas.microsoft.com/office/drawing/2014/main" id="{1E468802-5819-4FE0-9C4B-99B804A5D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2" name="Rectangle 278">
            <a:extLst>
              <a:ext uri="{FF2B5EF4-FFF2-40B4-BE49-F238E27FC236}">
                <a16:creationId xmlns:a16="http://schemas.microsoft.com/office/drawing/2014/main" id="{35F9F543-A603-411E-BF5B-773384974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3" name="Rectangle 279">
            <a:extLst>
              <a:ext uri="{FF2B5EF4-FFF2-40B4-BE49-F238E27FC236}">
                <a16:creationId xmlns:a16="http://schemas.microsoft.com/office/drawing/2014/main" id="{950FB713-2AB2-4A96-95FC-FEBB1EBF3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4" name="Rectangle 280">
            <a:extLst>
              <a:ext uri="{FF2B5EF4-FFF2-40B4-BE49-F238E27FC236}">
                <a16:creationId xmlns:a16="http://schemas.microsoft.com/office/drawing/2014/main" id="{F54D8747-1A1A-4517-B23D-AAC3E85A5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5" name="Rectangle 281">
            <a:extLst>
              <a:ext uri="{FF2B5EF4-FFF2-40B4-BE49-F238E27FC236}">
                <a16:creationId xmlns:a16="http://schemas.microsoft.com/office/drawing/2014/main" id="{290A64E7-8814-4353-A13E-9F692BAEE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6" name="Rectangle 282">
            <a:extLst>
              <a:ext uri="{FF2B5EF4-FFF2-40B4-BE49-F238E27FC236}">
                <a16:creationId xmlns:a16="http://schemas.microsoft.com/office/drawing/2014/main" id="{5CBB34F0-84FB-4C0C-B12E-D117D33FF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7" name="Rectangle 283">
            <a:extLst>
              <a:ext uri="{FF2B5EF4-FFF2-40B4-BE49-F238E27FC236}">
                <a16:creationId xmlns:a16="http://schemas.microsoft.com/office/drawing/2014/main" id="{0FF761A1-58AF-492A-A6A3-8033C5BE9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8" name="Rectangle 284">
            <a:extLst>
              <a:ext uri="{FF2B5EF4-FFF2-40B4-BE49-F238E27FC236}">
                <a16:creationId xmlns:a16="http://schemas.microsoft.com/office/drawing/2014/main" id="{80DC3DE4-DE3A-4A0E-84C1-FB109E11D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49" name="Rectangle 285">
            <a:extLst>
              <a:ext uri="{FF2B5EF4-FFF2-40B4-BE49-F238E27FC236}">
                <a16:creationId xmlns:a16="http://schemas.microsoft.com/office/drawing/2014/main" id="{1A59C817-49CC-4DCD-82FA-0D6CE13B9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0" name="Rectangle 286">
            <a:extLst>
              <a:ext uri="{FF2B5EF4-FFF2-40B4-BE49-F238E27FC236}">
                <a16:creationId xmlns:a16="http://schemas.microsoft.com/office/drawing/2014/main" id="{22CCFEBB-CDCD-4747-B983-8CB7E57AA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1" name="Rectangle 287">
            <a:extLst>
              <a:ext uri="{FF2B5EF4-FFF2-40B4-BE49-F238E27FC236}">
                <a16:creationId xmlns:a16="http://schemas.microsoft.com/office/drawing/2014/main" id="{5B380181-53DF-4E31-A534-8F5B9F9D8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/>
              </a:gs>
              <a:gs pos="100000">
                <a:srgbClr val="00808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2" name="Rectangle 288">
            <a:extLst>
              <a:ext uri="{FF2B5EF4-FFF2-40B4-BE49-F238E27FC236}">
                <a16:creationId xmlns:a16="http://schemas.microsoft.com/office/drawing/2014/main" id="{8CA16983-6943-4A1C-86D6-1512300FB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3" name="Rectangle 289">
            <a:extLst>
              <a:ext uri="{FF2B5EF4-FFF2-40B4-BE49-F238E27FC236}">
                <a16:creationId xmlns:a16="http://schemas.microsoft.com/office/drawing/2014/main" id="{7EC62072-7B13-4A67-AEF3-F3E422429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4" name="Rectangle 290">
            <a:extLst>
              <a:ext uri="{FF2B5EF4-FFF2-40B4-BE49-F238E27FC236}">
                <a16:creationId xmlns:a16="http://schemas.microsoft.com/office/drawing/2014/main" id="{01086CDB-A946-422A-87B8-3A174374F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5" name="Rectangle 291">
            <a:extLst>
              <a:ext uri="{FF2B5EF4-FFF2-40B4-BE49-F238E27FC236}">
                <a16:creationId xmlns:a16="http://schemas.microsoft.com/office/drawing/2014/main" id="{5758B684-6543-46C8-A82A-58FF373CE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6" name="Rectangle 292">
            <a:extLst>
              <a:ext uri="{FF2B5EF4-FFF2-40B4-BE49-F238E27FC236}">
                <a16:creationId xmlns:a16="http://schemas.microsoft.com/office/drawing/2014/main" id="{561842D8-6E31-48D5-BEE8-F72702577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7" name="Rectangle 293">
            <a:extLst>
              <a:ext uri="{FF2B5EF4-FFF2-40B4-BE49-F238E27FC236}">
                <a16:creationId xmlns:a16="http://schemas.microsoft.com/office/drawing/2014/main" id="{5C1D8063-39C2-431A-AA4D-DDE31BCB1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8" name="Rectangle 294">
            <a:extLst>
              <a:ext uri="{FF2B5EF4-FFF2-40B4-BE49-F238E27FC236}">
                <a16:creationId xmlns:a16="http://schemas.microsoft.com/office/drawing/2014/main" id="{3C8506AD-6C3E-4BFE-9D34-E582A220D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59" name="Rectangle 295">
            <a:extLst>
              <a:ext uri="{FF2B5EF4-FFF2-40B4-BE49-F238E27FC236}">
                <a16:creationId xmlns:a16="http://schemas.microsoft.com/office/drawing/2014/main" id="{4A736C4F-1F7C-4B35-AE87-586FB360B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60" name="Rectangle 296">
            <a:extLst>
              <a:ext uri="{FF2B5EF4-FFF2-40B4-BE49-F238E27FC236}">
                <a16:creationId xmlns:a16="http://schemas.microsoft.com/office/drawing/2014/main" id="{6D49BF5A-C979-4254-A249-BC2BA58A2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61" name="Rectangle 297">
            <a:extLst>
              <a:ext uri="{FF2B5EF4-FFF2-40B4-BE49-F238E27FC236}">
                <a16:creationId xmlns:a16="http://schemas.microsoft.com/office/drawing/2014/main" id="{86D6DA7A-ACAC-4F20-9178-B23EF5FA9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62" name="Rectangle 298">
            <a:extLst>
              <a:ext uri="{FF2B5EF4-FFF2-40B4-BE49-F238E27FC236}">
                <a16:creationId xmlns:a16="http://schemas.microsoft.com/office/drawing/2014/main" id="{6B810BF5-02B6-4C78-81E9-C7E48FE69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63" name="Rectangle 299">
            <a:extLst>
              <a:ext uri="{FF2B5EF4-FFF2-40B4-BE49-F238E27FC236}">
                <a16:creationId xmlns:a16="http://schemas.microsoft.com/office/drawing/2014/main" id="{CF005D1A-22D1-4482-8235-CFC4461F5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64" name="Rectangle 300">
            <a:extLst>
              <a:ext uri="{FF2B5EF4-FFF2-40B4-BE49-F238E27FC236}">
                <a16:creationId xmlns:a16="http://schemas.microsoft.com/office/drawing/2014/main" id="{9AD0DDA0-88A9-42D6-A554-E546F4EE2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65" name="Rectangle 301">
            <a:extLst>
              <a:ext uri="{FF2B5EF4-FFF2-40B4-BE49-F238E27FC236}">
                <a16:creationId xmlns:a16="http://schemas.microsoft.com/office/drawing/2014/main" id="{5DF87782-4958-40B7-A656-6DF42107F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66" name="Rectangle 302">
            <a:extLst>
              <a:ext uri="{FF2B5EF4-FFF2-40B4-BE49-F238E27FC236}">
                <a16:creationId xmlns:a16="http://schemas.microsoft.com/office/drawing/2014/main" id="{C004B056-A72D-48D2-A3E7-7D6134DDE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0267DB4-0543-4EA3-A6C3-730FE0374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7F08F46-74FA-4448-93BE-A774619E4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2A7E63A1-4650-4D72-8D56-22C6BB7B4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853B5A08-A1C4-42C4-8767-6E1144024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" name="Rectangle 6">
            <a:extLst>
              <a:ext uri="{FF2B5EF4-FFF2-40B4-BE49-F238E27FC236}">
                <a16:creationId xmlns:a16="http://schemas.microsoft.com/office/drawing/2014/main" id="{24810AA6-1247-46B2-BC6F-5E4D865BF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id="{50E20172-C140-4CE8-A81B-C9E06BB64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" name="Rectangle 8">
            <a:extLst>
              <a:ext uri="{FF2B5EF4-FFF2-40B4-BE49-F238E27FC236}">
                <a16:creationId xmlns:a16="http://schemas.microsoft.com/office/drawing/2014/main" id="{298F798A-A65D-4037-8A9C-49A1C4D0B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7" name="Rectangle 9">
            <a:extLst>
              <a:ext uri="{FF2B5EF4-FFF2-40B4-BE49-F238E27FC236}">
                <a16:creationId xmlns:a16="http://schemas.microsoft.com/office/drawing/2014/main" id="{E974AE57-C56F-4432-A463-D54C15D15C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8" name="Rectangle 10">
            <a:extLst>
              <a:ext uri="{FF2B5EF4-FFF2-40B4-BE49-F238E27FC236}">
                <a16:creationId xmlns:a16="http://schemas.microsoft.com/office/drawing/2014/main" id="{C1553EAF-A511-4245-9313-5EB788349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9" name="Rectangle 11">
            <a:extLst>
              <a:ext uri="{FF2B5EF4-FFF2-40B4-BE49-F238E27FC236}">
                <a16:creationId xmlns:a16="http://schemas.microsoft.com/office/drawing/2014/main" id="{66285036-3821-4EEB-85D3-1B8999911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0" name="Rectangle 12">
            <a:extLst>
              <a:ext uri="{FF2B5EF4-FFF2-40B4-BE49-F238E27FC236}">
                <a16:creationId xmlns:a16="http://schemas.microsoft.com/office/drawing/2014/main" id="{E929CA58-8CB3-497F-B3B4-48E561F8B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1" name="Rectangle 13">
            <a:extLst>
              <a:ext uri="{FF2B5EF4-FFF2-40B4-BE49-F238E27FC236}">
                <a16:creationId xmlns:a16="http://schemas.microsoft.com/office/drawing/2014/main" id="{2176CAE4-E0F9-42A6-9534-BE655DCA4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2" name="Rectangle 14">
            <a:extLst>
              <a:ext uri="{FF2B5EF4-FFF2-40B4-BE49-F238E27FC236}">
                <a16:creationId xmlns:a16="http://schemas.microsoft.com/office/drawing/2014/main" id="{299517DE-7E3B-44DE-B6CB-6E6C90606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3" name="Rectangle 15">
            <a:extLst>
              <a:ext uri="{FF2B5EF4-FFF2-40B4-BE49-F238E27FC236}">
                <a16:creationId xmlns:a16="http://schemas.microsoft.com/office/drawing/2014/main" id="{80C63E3A-837C-4E71-BA19-45557EFAD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" name="Rectangle 16">
            <a:extLst>
              <a:ext uri="{FF2B5EF4-FFF2-40B4-BE49-F238E27FC236}">
                <a16:creationId xmlns:a16="http://schemas.microsoft.com/office/drawing/2014/main" id="{028B7295-2B67-4D3E-81CB-4EFD0A8C3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5" name="Rectangle 17">
            <a:extLst>
              <a:ext uri="{FF2B5EF4-FFF2-40B4-BE49-F238E27FC236}">
                <a16:creationId xmlns:a16="http://schemas.microsoft.com/office/drawing/2014/main" id="{1E9B2996-1BC3-4860-A906-375FAB3DA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6" name="Rectangle 18">
            <a:extLst>
              <a:ext uri="{FF2B5EF4-FFF2-40B4-BE49-F238E27FC236}">
                <a16:creationId xmlns:a16="http://schemas.microsoft.com/office/drawing/2014/main" id="{E1416FD3-24F0-43D6-B234-AE35A8984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7" name="Rectangle 19">
            <a:extLst>
              <a:ext uri="{FF2B5EF4-FFF2-40B4-BE49-F238E27FC236}">
                <a16:creationId xmlns:a16="http://schemas.microsoft.com/office/drawing/2014/main" id="{D2A5E492-C17A-4B00-93F2-2F9917A70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8" name="Rectangle 20">
            <a:extLst>
              <a:ext uri="{FF2B5EF4-FFF2-40B4-BE49-F238E27FC236}">
                <a16:creationId xmlns:a16="http://schemas.microsoft.com/office/drawing/2014/main" id="{1DD9A27B-806D-44CA-A634-AF6029FD4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9" name="Rectangle 21">
            <a:extLst>
              <a:ext uri="{FF2B5EF4-FFF2-40B4-BE49-F238E27FC236}">
                <a16:creationId xmlns:a16="http://schemas.microsoft.com/office/drawing/2014/main" id="{56033B00-F6C2-4282-B163-9582F5F87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0" name="Rectangle 22">
            <a:extLst>
              <a:ext uri="{FF2B5EF4-FFF2-40B4-BE49-F238E27FC236}">
                <a16:creationId xmlns:a16="http://schemas.microsoft.com/office/drawing/2014/main" id="{D12125BC-D665-4100-9350-16A9A1AB1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1" name="Rectangle 23">
            <a:extLst>
              <a:ext uri="{FF2B5EF4-FFF2-40B4-BE49-F238E27FC236}">
                <a16:creationId xmlns:a16="http://schemas.microsoft.com/office/drawing/2014/main" id="{CE630B0F-06AC-42A8-8033-EE4A9D9E2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2" name="Rectangle 24">
            <a:extLst>
              <a:ext uri="{FF2B5EF4-FFF2-40B4-BE49-F238E27FC236}">
                <a16:creationId xmlns:a16="http://schemas.microsoft.com/office/drawing/2014/main" id="{6993AAFD-893B-49A8-B624-45BDFD301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3" name="Rectangle 25">
            <a:extLst>
              <a:ext uri="{FF2B5EF4-FFF2-40B4-BE49-F238E27FC236}">
                <a16:creationId xmlns:a16="http://schemas.microsoft.com/office/drawing/2014/main" id="{946DDFB9-F2FC-4364-BC33-2C12EC595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4" name="Rectangle 26">
            <a:extLst>
              <a:ext uri="{FF2B5EF4-FFF2-40B4-BE49-F238E27FC236}">
                <a16:creationId xmlns:a16="http://schemas.microsoft.com/office/drawing/2014/main" id="{3095F4FB-C66C-4019-9626-BF336ADFB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/>
              </a:gs>
              <a:gs pos="100000">
                <a:srgbClr val="00808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5" name="Rectangle 27">
            <a:extLst>
              <a:ext uri="{FF2B5EF4-FFF2-40B4-BE49-F238E27FC236}">
                <a16:creationId xmlns:a16="http://schemas.microsoft.com/office/drawing/2014/main" id="{34955D28-B18F-4921-BB3A-08100D422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6" name="Rectangle 28">
            <a:extLst>
              <a:ext uri="{FF2B5EF4-FFF2-40B4-BE49-F238E27FC236}">
                <a16:creationId xmlns:a16="http://schemas.microsoft.com/office/drawing/2014/main" id="{B6E3E600-E74D-43FE-9D88-619DCA05B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7" name="Rectangle 29">
            <a:extLst>
              <a:ext uri="{FF2B5EF4-FFF2-40B4-BE49-F238E27FC236}">
                <a16:creationId xmlns:a16="http://schemas.microsoft.com/office/drawing/2014/main" id="{E66ED5DE-8F33-492A-BD29-D2F7E7107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8" name="Rectangle 30">
            <a:extLst>
              <a:ext uri="{FF2B5EF4-FFF2-40B4-BE49-F238E27FC236}">
                <a16:creationId xmlns:a16="http://schemas.microsoft.com/office/drawing/2014/main" id="{8EC07861-F825-47F2-B3C7-D0EFF9E34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9" name="Rectangle 31">
            <a:extLst>
              <a:ext uri="{FF2B5EF4-FFF2-40B4-BE49-F238E27FC236}">
                <a16:creationId xmlns:a16="http://schemas.microsoft.com/office/drawing/2014/main" id="{DCAC9E4F-7B47-4E77-B0D7-E698D8C87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0" name="Rectangle 32">
            <a:extLst>
              <a:ext uri="{FF2B5EF4-FFF2-40B4-BE49-F238E27FC236}">
                <a16:creationId xmlns:a16="http://schemas.microsoft.com/office/drawing/2014/main" id="{F42C357D-6269-43D6-A571-A6046EE90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1" name="Rectangle 33">
            <a:extLst>
              <a:ext uri="{FF2B5EF4-FFF2-40B4-BE49-F238E27FC236}">
                <a16:creationId xmlns:a16="http://schemas.microsoft.com/office/drawing/2014/main" id="{13DF9793-456D-4931-8C16-A66DB8FA2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2" name="Rectangle 34">
            <a:extLst>
              <a:ext uri="{FF2B5EF4-FFF2-40B4-BE49-F238E27FC236}">
                <a16:creationId xmlns:a16="http://schemas.microsoft.com/office/drawing/2014/main" id="{2347FEA7-E3E7-4954-98BB-F7521AFF1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3" name="Rectangle 35">
            <a:extLst>
              <a:ext uri="{FF2B5EF4-FFF2-40B4-BE49-F238E27FC236}">
                <a16:creationId xmlns:a16="http://schemas.microsoft.com/office/drawing/2014/main" id="{4DD12FB8-1CFA-4F46-B7CF-9742700E6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4" name="Rectangle 36">
            <a:extLst>
              <a:ext uri="{FF2B5EF4-FFF2-40B4-BE49-F238E27FC236}">
                <a16:creationId xmlns:a16="http://schemas.microsoft.com/office/drawing/2014/main" id="{36502BED-C1E5-478B-A406-42F6E1267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5" name="Rectangle 37">
            <a:extLst>
              <a:ext uri="{FF2B5EF4-FFF2-40B4-BE49-F238E27FC236}">
                <a16:creationId xmlns:a16="http://schemas.microsoft.com/office/drawing/2014/main" id="{8801890E-7DA8-42C4-BEFB-20A04DBD1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6" name="Rectangle 38">
            <a:extLst>
              <a:ext uri="{FF2B5EF4-FFF2-40B4-BE49-F238E27FC236}">
                <a16:creationId xmlns:a16="http://schemas.microsoft.com/office/drawing/2014/main" id="{D8D18153-A39A-4121-80C8-309F106A1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7" name="Rectangle 39">
            <a:extLst>
              <a:ext uri="{FF2B5EF4-FFF2-40B4-BE49-F238E27FC236}">
                <a16:creationId xmlns:a16="http://schemas.microsoft.com/office/drawing/2014/main" id="{236459E2-0508-4F74-B805-D03E8F2E5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8" name="Rectangle 40">
            <a:extLst>
              <a:ext uri="{FF2B5EF4-FFF2-40B4-BE49-F238E27FC236}">
                <a16:creationId xmlns:a16="http://schemas.microsoft.com/office/drawing/2014/main" id="{A1DFF9FE-4D41-4079-BAAF-096D7928C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9" name="Rectangle 41">
            <a:extLst>
              <a:ext uri="{FF2B5EF4-FFF2-40B4-BE49-F238E27FC236}">
                <a16:creationId xmlns:a16="http://schemas.microsoft.com/office/drawing/2014/main" id="{8267F970-153D-455F-BFB8-8307D7519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0" name="Rectangle 42">
            <a:extLst>
              <a:ext uri="{FF2B5EF4-FFF2-40B4-BE49-F238E27FC236}">
                <a16:creationId xmlns:a16="http://schemas.microsoft.com/office/drawing/2014/main" id="{949BFE83-F826-4DC8-9610-C1DE55F9D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1" name="Rectangle 43">
            <a:extLst>
              <a:ext uri="{FF2B5EF4-FFF2-40B4-BE49-F238E27FC236}">
                <a16:creationId xmlns:a16="http://schemas.microsoft.com/office/drawing/2014/main" id="{4C261D2B-48F8-424E-9966-46859ECD8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2" name="Rectangle 44">
            <a:extLst>
              <a:ext uri="{FF2B5EF4-FFF2-40B4-BE49-F238E27FC236}">
                <a16:creationId xmlns:a16="http://schemas.microsoft.com/office/drawing/2014/main" id="{BC4C4C97-9003-463F-B960-AA41E1A73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3" name="Rectangle 45">
            <a:extLst>
              <a:ext uri="{FF2B5EF4-FFF2-40B4-BE49-F238E27FC236}">
                <a16:creationId xmlns:a16="http://schemas.microsoft.com/office/drawing/2014/main" id="{9EA56E08-8B0D-4E50-A0C5-790626289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100000">
                <a:srgbClr val="FFCC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4" name="Rectangle 46">
            <a:extLst>
              <a:ext uri="{FF2B5EF4-FFF2-40B4-BE49-F238E27FC236}">
                <a16:creationId xmlns:a16="http://schemas.microsoft.com/office/drawing/2014/main" id="{4D77EE17-9B71-4A4F-A17A-AC07B7ECA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5" name="Rectangle 47">
            <a:extLst>
              <a:ext uri="{FF2B5EF4-FFF2-40B4-BE49-F238E27FC236}">
                <a16:creationId xmlns:a16="http://schemas.microsoft.com/office/drawing/2014/main" id="{AF36EF33-6049-42C9-9E84-2C2E2AFAF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shade val="46275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6" name="Rectangle 48">
            <a:extLst>
              <a:ext uri="{FF2B5EF4-FFF2-40B4-BE49-F238E27FC236}">
                <a16:creationId xmlns:a16="http://schemas.microsoft.com/office/drawing/2014/main" id="{5A1D73CB-1037-4B31-A9CF-9717B0BDB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7" name="Rectangle 49">
            <a:extLst>
              <a:ext uri="{FF2B5EF4-FFF2-40B4-BE49-F238E27FC236}">
                <a16:creationId xmlns:a16="http://schemas.microsoft.com/office/drawing/2014/main" id="{F23E3A79-6DCC-4282-BD14-EF6811E41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8" name="Rectangle 50">
            <a:extLst>
              <a:ext uri="{FF2B5EF4-FFF2-40B4-BE49-F238E27FC236}">
                <a16:creationId xmlns:a16="http://schemas.microsoft.com/office/drawing/2014/main" id="{09B3B801-32E5-480D-B54F-D2F77E9CA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>
                  <a:gamma/>
                  <a:shade val="46275"/>
                  <a:invGamma/>
                </a:srgbClr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39" name="Rectangle 51">
            <a:extLst>
              <a:ext uri="{FF2B5EF4-FFF2-40B4-BE49-F238E27FC236}">
                <a16:creationId xmlns:a16="http://schemas.microsoft.com/office/drawing/2014/main" id="{31A8FB80-591C-4106-B01F-39932D3F1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0" name="Rectangle 52">
            <a:extLst>
              <a:ext uri="{FF2B5EF4-FFF2-40B4-BE49-F238E27FC236}">
                <a16:creationId xmlns:a16="http://schemas.microsoft.com/office/drawing/2014/main" id="{782EC62C-6F02-4A75-99A1-CD7A76D8A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1" name="Rectangle 53">
            <a:extLst>
              <a:ext uri="{FF2B5EF4-FFF2-40B4-BE49-F238E27FC236}">
                <a16:creationId xmlns:a16="http://schemas.microsoft.com/office/drawing/2014/main" id="{F0176558-5152-4EF9-98A9-DE79A0CDD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2" name="Rectangle 54">
            <a:extLst>
              <a:ext uri="{FF2B5EF4-FFF2-40B4-BE49-F238E27FC236}">
                <a16:creationId xmlns:a16="http://schemas.microsoft.com/office/drawing/2014/main" id="{9EFDA40B-5A18-4A0F-BCB5-CA96E60FD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>
                  <a:gamma/>
                  <a:shade val="46275"/>
                  <a:invGamma/>
                </a:srgbClr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3" name="Rectangle 55">
            <a:extLst>
              <a:ext uri="{FF2B5EF4-FFF2-40B4-BE49-F238E27FC236}">
                <a16:creationId xmlns:a16="http://schemas.microsoft.com/office/drawing/2014/main" id="{F58AECD1-5252-457D-9F15-23DF8D3F3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>
                  <a:gamma/>
                  <a:shade val="46275"/>
                  <a:invGamma/>
                </a:srgbClr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4" name="Rectangle 56">
            <a:extLst>
              <a:ext uri="{FF2B5EF4-FFF2-40B4-BE49-F238E27FC236}">
                <a16:creationId xmlns:a16="http://schemas.microsoft.com/office/drawing/2014/main" id="{5E29CD29-B570-4892-B966-9188E3FF3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124075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>
                  <a:gamma/>
                  <a:shade val="46275"/>
                  <a:invGamma/>
                </a:srgbClr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5" name="Rectangle 57">
            <a:extLst>
              <a:ext uri="{FF2B5EF4-FFF2-40B4-BE49-F238E27FC236}">
                <a16:creationId xmlns:a16="http://schemas.microsoft.com/office/drawing/2014/main" id="{B52D2B40-11B8-480A-A049-6C3E2BBFD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619375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6" name="Rectangle 58">
            <a:extLst>
              <a:ext uri="{FF2B5EF4-FFF2-40B4-BE49-F238E27FC236}">
                <a16:creationId xmlns:a16="http://schemas.microsoft.com/office/drawing/2014/main" id="{E3106898-DFDC-4EB4-B89F-8202EE57F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>
                  <a:gamma/>
                  <a:shade val="46275"/>
                  <a:invGamma/>
                </a:srgbClr>
              </a:gs>
              <a:gs pos="100000">
                <a:srgbClr val="80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7" name="Rectangle 59">
            <a:extLst>
              <a:ext uri="{FF2B5EF4-FFF2-40B4-BE49-F238E27FC236}">
                <a16:creationId xmlns:a16="http://schemas.microsoft.com/office/drawing/2014/main" id="{FB84CDAC-B9C3-478A-B7EA-092829239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8" name="Rectangle 60">
            <a:extLst>
              <a:ext uri="{FF2B5EF4-FFF2-40B4-BE49-F238E27FC236}">
                <a16:creationId xmlns:a16="http://schemas.microsoft.com/office/drawing/2014/main" id="{A6D6C3DF-CF73-4399-A41B-2264325D2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49" name="Rectangle 61">
            <a:extLst>
              <a:ext uri="{FF2B5EF4-FFF2-40B4-BE49-F238E27FC236}">
                <a16:creationId xmlns:a16="http://schemas.microsoft.com/office/drawing/2014/main" id="{DB644A30-E857-4783-82A1-C9A59A5F5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0" name="Rectangle 62">
            <a:extLst>
              <a:ext uri="{FF2B5EF4-FFF2-40B4-BE49-F238E27FC236}">
                <a16:creationId xmlns:a16="http://schemas.microsoft.com/office/drawing/2014/main" id="{F99103AD-E2EF-416B-876E-88A061466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>
                  <a:gamma/>
                  <a:shade val="46275"/>
                  <a:invGamma/>
                </a:srgbClr>
              </a:gs>
              <a:gs pos="100000">
                <a:srgbClr val="808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1" name="Rectangle 63">
            <a:extLst>
              <a:ext uri="{FF2B5EF4-FFF2-40B4-BE49-F238E27FC236}">
                <a16:creationId xmlns:a16="http://schemas.microsoft.com/office/drawing/2014/main" id="{969F1492-1F63-4131-B266-3227CF6F3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100000">
                <a:srgbClr val="99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2" name="Rectangle 64">
            <a:extLst>
              <a:ext uri="{FF2B5EF4-FFF2-40B4-BE49-F238E27FC236}">
                <a16:creationId xmlns:a16="http://schemas.microsoft.com/office/drawing/2014/main" id="{8B2E5EDD-7021-4D26-8CC8-24ADB2D6C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3" name="Rectangle 65">
            <a:extLst>
              <a:ext uri="{FF2B5EF4-FFF2-40B4-BE49-F238E27FC236}">
                <a16:creationId xmlns:a16="http://schemas.microsoft.com/office/drawing/2014/main" id="{0E611B2D-9F1D-4321-8179-FC809D282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>
                  <a:gamma/>
                  <a:shade val="46275"/>
                  <a:invGamma/>
                </a:srgbClr>
              </a:gs>
              <a:gs pos="100000">
                <a:srgbClr val="33996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4" name="Rectangle 66">
            <a:extLst>
              <a:ext uri="{FF2B5EF4-FFF2-40B4-BE49-F238E27FC236}">
                <a16:creationId xmlns:a16="http://schemas.microsoft.com/office/drawing/2014/main" id="{EC1322D8-008E-47CD-8FFE-828E163E2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>
                  <a:gamma/>
                  <a:shade val="46275"/>
                  <a:invGamma/>
                </a:srgbClr>
              </a:gs>
              <a:gs pos="100000">
                <a:srgbClr val="0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5" name="Rectangle 67">
            <a:extLst>
              <a:ext uri="{FF2B5EF4-FFF2-40B4-BE49-F238E27FC236}">
                <a16:creationId xmlns:a16="http://schemas.microsoft.com/office/drawing/2014/main" id="{61A50CD9-379E-4012-A9B7-5E71E6943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>
                  <a:gamma/>
                  <a:shade val="46275"/>
                  <a:invGamma/>
                </a:srgbClr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6" name="Rectangle 68">
            <a:extLst>
              <a:ext uri="{FF2B5EF4-FFF2-40B4-BE49-F238E27FC236}">
                <a16:creationId xmlns:a16="http://schemas.microsoft.com/office/drawing/2014/main" id="{F8B3AA0E-1F5D-45C5-911F-566023DA1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7" name="Rectangle 69">
            <a:extLst>
              <a:ext uri="{FF2B5EF4-FFF2-40B4-BE49-F238E27FC236}">
                <a16:creationId xmlns:a16="http://schemas.microsoft.com/office/drawing/2014/main" id="{BDF9BCD1-DF1E-4136-860A-A1C2B9AA2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shade val="46275"/>
                  <a:invGamma/>
                </a:srgbClr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8" name="Rectangle 70">
            <a:extLst>
              <a:ext uri="{FF2B5EF4-FFF2-40B4-BE49-F238E27FC236}">
                <a16:creationId xmlns:a16="http://schemas.microsoft.com/office/drawing/2014/main" id="{BAFBC723-CB00-4B25-96C1-DEB9DFD24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>
                  <a:gamma/>
                  <a:shade val="46275"/>
                  <a:invGamma/>
                </a:srgbClr>
              </a:gs>
              <a:gs pos="100000">
                <a:srgbClr val="6666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59" name="Rectangle 71">
            <a:extLst>
              <a:ext uri="{FF2B5EF4-FFF2-40B4-BE49-F238E27FC236}">
                <a16:creationId xmlns:a16="http://schemas.microsoft.com/office/drawing/2014/main" id="{9FC99C49-0450-442A-AD27-15D44AF16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>
                  <a:gamma/>
                  <a:shade val="46275"/>
                  <a:invGamma/>
                </a:srgbClr>
              </a:gs>
              <a:gs pos="100000">
                <a:srgbClr val="800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0" name="Rectangle 72">
            <a:extLst>
              <a:ext uri="{FF2B5EF4-FFF2-40B4-BE49-F238E27FC236}">
                <a16:creationId xmlns:a16="http://schemas.microsoft.com/office/drawing/2014/main" id="{DE3A53DF-8966-4B40-9647-D8C83727F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133475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1" name="Rectangle 73">
            <a:extLst>
              <a:ext uri="{FF2B5EF4-FFF2-40B4-BE49-F238E27FC236}">
                <a16:creationId xmlns:a16="http://schemas.microsoft.com/office/drawing/2014/main" id="{BA3B23E0-09BD-4E69-8E7B-F3C557010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628775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>
                  <a:gamma/>
                  <a:shade val="46275"/>
                  <a:invGamma/>
                </a:srgbClr>
              </a:gs>
              <a:gs pos="100000">
                <a:srgbClr val="96969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2" name="Rectangle 74">
            <a:extLst>
              <a:ext uri="{FF2B5EF4-FFF2-40B4-BE49-F238E27FC236}">
                <a16:creationId xmlns:a16="http://schemas.microsoft.com/office/drawing/2014/main" id="{80E33089-14BB-4127-BE3A-6603F3EE0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shade val="46275"/>
                  <a:invGamma/>
                </a:srgbClr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3" name="Rectangle 75">
            <a:extLst>
              <a:ext uri="{FF2B5EF4-FFF2-40B4-BE49-F238E27FC236}">
                <a16:creationId xmlns:a16="http://schemas.microsoft.com/office/drawing/2014/main" id="{7FD44D1B-57A5-4426-86A3-313F74CC4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>
                  <a:gamma/>
                  <a:shade val="46275"/>
                  <a:invGamma/>
                </a:srgbClr>
              </a:gs>
              <a:gs pos="100000">
                <a:srgbClr val="9933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4" name="Rectangle 76">
            <a:extLst>
              <a:ext uri="{FF2B5EF4-FFF2-40B4-BE49-F238E27FC236}">
                <a16:creationId xmlns:a16="http://schemas.microsoft.com/office/drawing/2014/main" id="{A919A99B-A99C-4084-92CE-100A6F3D0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</a:srgbClr>
              </a:gs>
              <a:gs pos="100000">
                <a:srgbClr val="3333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5" name="Rectangle 77">
            <a:extLst>
              <a:ext uri="{FF2B5EF4-FFF2-40B4-BE49-F238E27FC236}">
                <a16:creationId xmlns:a16="http://schemas.microsoft.com/office/drawing/2014/main" id="{3857CB88-AB66-4728-BD93-F2FABFCF7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>
                  <a:gamma/>
                  <a:shade val="46275"/>
                  <a:invGamma/>
                </a:srgbClr>
              </a:gs>
              <a:gs pos="100000">
                <a:srgbClr val="0033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6" name="Rectangle 78">
            <a:extLst>
              <a:ext uri="{FF2B5EF4-FFF2-40B4-BE49-F238E27FC236}">
                <a16:creationId xmlns:a16="http://schemas.microsoft.com/office/drawing/2014/main" id="{2220E848-8BB5-4102-8211-D543006D1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100000">
                <a:srgbClr val="00336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7" name="Rectangle 79">
            <a:extLst>
              <a:ext uri="{FF2B5EF4-FFF2-40B4-BE49-F238E27FC236}">
                <a16:creationId xmlns:a16="http://schemas.microsoft.com/office/drawing/2014/main" id="{FA18ECF4-B38A-4C06-864F-DC716375E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>
                  <a:gamma/>
                  <a:shade val="46275"/>
                  <a:invGamma/>
                </a:srgbClr>
              </a:gs>
              <a:gs pos="100000">
                <a:srgbClr val="000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8" name="Rectangle 80">
            <a:extLst>
              <a:ext uri="{FF2B5EF4-FFF2-40B4-BE49-F238E27FC236}">
                <a16:creationId xmlns:a16="http://schemas.microsoft.com/office/drawing/2014/main" id="{A8A36570-16B0-4D32-92AD-CA43343F0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>
                  <a:gamma/>
                  <a:shade val="46275"/>
                  <a:invGamma/>
                </a:srgbClr>
              </a:gs>
              <a:gs pos="100000">
                <a:srgbClr val="3333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69" name="Rectangle 81">
            <a:extLst>
              <a:ext uri="{FF2B5EF4-FFF2-40B4-BE49-F238E27FC236}">
                <a16:creationId xmlns:a16="http://schemas.microsoft.com/office/drawing/2014/main" id="{62BD842B-9CD4-42C2-8AF7-5E3572C0D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638175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>
                  <a:gamma/>
                  <a:shade val="46275"/>
                  <a:invGamma/>
                </a:srgbClr>
              </a:gs>
              <a:gs pos="100000">
                <a:srgbClr val="333333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0" name="Rectangle 202">
            <a:extLst>
              <a:ext uri="{FF2B5EF4-FFF2-40B4-BE49-F238E27FC236}">
                <a16:creationId xmlns:a16="http://schemas.microsoft.com/office/drawing/2014/main" id="{714FFFDB-7CFB-46EB-845C-5B2FE1AF5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1" name="Rectangle 203">
            <a:extLst>
              <a:ext uri="{FF2B5EF4-FFF2-40B4-BE49-F238E27FC236}">
                <a16:creationId xmlns:a16="http://schemas.microsoft.com/office/drawing/2014/main" id="{5038A7FE-9D39-4B14-AF95-CBB964C12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2" name="Rectangle 204">
            <a:extLst>
              <a:ext uri="{FF2B5EF4-FFF2-40B4-BE49-F238E27FC236}">
                <a16:creationId xmlns:a16="http://schemas.microsoft.com/office/drawing/2014/main" id="{4F1AF943-6EA6-4400-BBF3-4823A2D15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7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3" name="Rectangle 205">
            <a:extLst>
              <a:ext uri="{FF2B5EF4-FFF2-40B4-BE49-F238E27FC236}">
                <a16:creationId xmlns:a16="http://schemas.microsoft.com/office/drawing/2014/main" id="{8B3A6B75-5FCE-44D7-8813-905588856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7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4" name="Rectangle 206">
            <a:extLst>
              <a:ext uri="{FF2B5EF4-FFF2-40B4-BE49-F238E27FC236}">
                <a16:creationId xmlns:a16="http://schemas.microsoft.com/office/drawing/2014/main" id="{998068DF-5CF3-45E2-A5E8-2509ED2F1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5" name="Rectangle 207">
            <a:extLst>
              <a:ext uri="{FF2B5EF4-FFF2-40B4-BE49-F238E27FC236}">
                <a16:creationId xmlns:a16="http://schemas.microsoft.com/office/drawing/2014/main" id="{7D20A586-9117-4368-9E04-51B778E67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6" name="Rectangle 208">
            <a:extLst>
              <a:ext uri="{FF2B5EF4-FFF2-40B4-BE49-F238E27FC236}">
                <a16:creationId xmlns:a16="http://schemas.microsoft.com/office/drawing/2014/main" id="{6A14756D-9732-4C87-9939-145824D1D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550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7" name="Rectangle 209">
            <a:extLst>
              <a:ext uri="{FF2B5EF4-FFF2-40B4-BE49-F238E27FC236}">
                <a16:creationId xmlns:a16="http://schemas.microsoft.com/office/drawing/2014/main" id="{40E03FDE-24E5-4A07-A96C-72FA3EC00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550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8" name="Rectangle 210">
            <a:extLst>
              <a:ext uri="{FF2B5EF4-FFF2-40B4-BE49-F238E27FC236}">
                <a16:creationId xmlns:a16="http://schemas.microsoft.com/office/drawing/2014/main" id="{C4432100-F23D-4137-A959-954DBEB12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9" name="Rectangle 211">
            <a:extLst>
              <a:ext uri="{FF2B5EF4-FFF2-40B4-BE49-F238E27FC236}">
                <a16:creationId xmlns:a16="http://schemas.microsoft.com/office/drawing/2014/main" id="{DBD471AE-47BB-4029-A22E-E310EA268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0" name="Rectangle 212">
            <a:extLst>
              <a:ext uri="{FF2B5EF4-FFF2-40B4-BE49-F238E27FC236}">
                <a16:creationId xmlns:a16="http://schemas.microsoft.com/office/drawing/2014/main" id="{073EF94B-5B34-4D59-99B6-994B72904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1" name="Rectangle 213">
            <a:extLst>
              <a:ext uri="{FF2B5EF4-FFF2-40B4-BE49-F238E27FC236}">
                <a16:creationId xmlns:a16="http://schemas.microsoft.com/office/drawing/2014/main" id="{A499F147-1EF9-4335-B71E-92E3684C1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2" name="Rectangle 214">
            <a:extLst>
              <a:ext uri="{FF2B5EF4-FFF2-40B4-BE49-F238E27FC236}">
                <a16:creationId xmlns:a16="http://schemas.microsoft.com/office/drawing/2014/main" id="{D569B27C-7595-4D85-B600-6F4718A86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3" name="Rectangle 215">
            <a:extLst>
              <a:ext uri="{FF2B5EF4-FFF2-40B4-BE49-F238E27FC236}">
                <a16:creationId xmlns:a16="http://schemas.microsoft.com/office/drawing/2014/main" id="{08EB08AD-5236-416F-BA3C-84AC1DD3A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4" name="Rectangle 216">
            <a:extLst>
              <a:ext uri="{FF2B5EF4-FFF2-40B4-BE49-F238E27FC236}">
                <a16:creationId xmlns:a16="http://schemas.microsoft.com/office/drawing/2014/main" id="{FA668F62-69BC-45BA-92FE-3863300B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57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5" name="Rectangle 217">
            <a:extLst>
              <a:ext uri="{FF2B5EF4-FFF2-40B4-BE49-F238E27FC236}">
                <a16:creationId xmlns:a16="http://schemas.microsoft.com/office/drawing/2014/main" id="{285ABB00-E97D-414E-B084-CDFF24698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57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6" name="Rectangle 218">
            <a:extLst>
              <a:ext uri="{FF2B5EF4-FFF2-40B4-BE49-F238E27FC236}">
                <a16:creationId xmlns:a16="http://schemas.microsoft.com/office/drawing/2014/main" id="{A315BAAE-0ADC-4100-9542-4087ECC22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7" name="Rectangle 219">
            <a:extLst>
              <a:ext uri="{FF2B5EF4-FFF2-40B4-BE49-F238E27FC236}">
                <a16:creationId xmlns:a16="http://schemas.microsoft.com/office/drawing/2014/main" id="{788F5EF1-FDBD-4647-A688-A11A1B85E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8" name="Rectangle 220">
            <a:extLst>
              <a:ext uri="{FF2B5EF4-FFF2-40B4-BE49-F238E27FC236}">
                <a16:creationId xmlns:a16="http://schemas.microsoft.com/office/drawing/2014/main" id="{083C0F0E-A36C-4563-8534-B7684022D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7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9" name="Rectangle 221">
            <a:extLst>
              <a:ext uri="{FF2B5EF4-FFF2-40B4-BE49-F238E27FC236}">
                <a16:creationId xmlns:a16="http://schemas.microsoft.com/office/drawing/2014/main" id="{55626491-6100-4AB9-A526-1CB92FE97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7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0" name="Rectangle 222">
            <a:extLst>
              <a:ext uri="{FF2B5EF4-FFF2-40B4-BE49-F238E27FC236}">
                <a16:creationId xmlns:a16="http://schemas.microsoft.com/office/drawing/2014/main" id="{4E6B1A83-1A90-4348-87A5-CB4CEB553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1" name="Rectangle 223">
            <a:extLst>
              <a:ext uri="{FF2B5EF4-FFF2-40B4-BE49-F238E27FC236}">
                <a16:creationId xmlns:a16="http://schemas.microsoft.com/office/drawing/2014/main" id="{70AFC679-9D5E-4F25-A431-47D066020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2" name="Rectangle 224">
            <a:extLst>
              <a:ext uri="{FF2B5EF4-FFF2-40B4-BE49-F238E27FC236}">
                <a16:creationId xmlns:a16="http://schemas.microsoft.com/office/drawing/2014/main" id="{E7355EDB-1495-43E9-B1E7-E1FA658C1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550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3" name="Rectangle 225">
            <a:extLst>
              <a:ext uri="{FF2B5EF4-FFF2-40B4-BE49-F238E27FC236}">
                <a16:creationId xmlns:a16="http://schemas.microsoft.com/office/drawing/2014/main" id="{027E95D2-35AE-43AD-828C-EE9E92741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550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4" name="Rectangle 226">
            <a:extLst>
              <a:ext uri="{FF2B5EF4-FFF2-40B4-BE49-F238E27FC236}">
                <a16:creationId xmlns:a16="http://schemas.microsoft.com/office/drawing/2014/main" id="{9F3B45E5-A2CB-457B-832D-A94CB619E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/>
              </a:gs>
              <a:gs pos="100000">
                <a:srgbClr val="008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5" name="Rectangle 227">
            <a:extLst>
              <a:ext uri="{FF2B5EF4-FFF2-40B4-BE49-F238E27FC236}">
                <a16:creationId xmlns:a16="http://schemas.microsoft.com/office/drawing/2014/main" id="{144235F8-A80D-4410-8A8E-95A0E4923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6" name="Rectangle 228">
            <a:extLst>
              <a:ext uri="{FF2B5EF4-FFF2-40B4-BE49-F238E27FC236}">
                <a16:creationId xmlns:a16="http://schemas.microsoft.com/office/drawing/2014/main" id="{69EAE94A-AACE-4BA2-BD6F-35F921B20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7" name="Rectangle 229">
            <a:extLst>
              <a:ext uri="{FF2B5EF4-FFF2-40B4-BE49-F238E27FC236}">
                <a16:creationId xmlns:a16="http://schemas.microsoft.com/office/drawing/2014/main" id="{71904500-E0F3-44C6-84E2-8EB32653C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8" name="Rectangle 230">
            <a:extLst>
              <a:ext uri="{FF2B5EF4-FFF2-40B4-BE49-F238E27FC236}">
                <a16:creationId xmlns:a16="http://schemas.microsoft.com/office/drawing/2014/main" id="{D860993A-31D5-4F40-99AC-072D821B6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19" name="Rectangle 231">
            <a:extLst>
              <a:ext uri="{FF2B5EF4-FFF2-40B4-BE49-F238E27FC236}">
                <a16:creationId xmlns:a16="http://schemas.microsoft.com/office/drawing/2014/main" id="{AFAB7B4A-669F-4FEC-B1CE-6A3170358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0" name="Rectangle 232">
            <a:extLst>
              <a:ext uri="{FF2B5EF4-FFF2-40B4-BE49-F238E27FC236}">
                <a16:creationId xmlns:a16="http://schemas.microsoft.com/office/drawing/2014/main" id="{4476D8B8-89A2-466C-95D2-3891DD0EC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57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1" name="Rectangle 233">
            <a:extLst>
              <a:ext uri="{FF2B5EF4-FFF2-40B4-BE49-F238E27FC236}">
                <a16:creationId xmlns:a16="http://schemas.microsoft.com/office/drawing/2014/main" id="{38EEEB53-944E-4646-BEE3-3411BD75F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57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2" name="Rectangle 234">
            <a:extLst>
              <a:ext uri="{FF2B5EF4-FFF2-40B4-BE49-F238E27FC236}">
                <a16:creationId xmlns:a16="http://schemas.microsoft.com/office/drawing/2014/main" id="{C684C179-59DB-4824-AA13-F77CB5099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3" name="Rectangle 235">
            <a:extLst>
              <a:ext uri="{FF2B5EF4-FFF2-40B4-BE49-F238E27FC236}">
                <a16:creationId xmlns:a16="http://schemas.microsoft.com/office/drawing/2014/main" id="{27044FB4-9DB2-4C52-B11F-6406D3758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7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4" name="Rectangle 236">
            <a:extLst>
              <a:ext uri="{FF2B5EF4-FFF2-40B4-BE49-F238E27FC236}">
                <a16:creationId xmlns:a16="http://schemas.microsoft.com/office/drawing/2014/main" id="{1E0D8DA3-0F69-4777-B784-F85CD1F3B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5" name="Rectangle 237">
            <a:extLst>
              <a:ext uri="{FF2B5EF4-FFF2-40B4-BE49-F238E27FC236}">
                <a16:creationId xmlns:a16="http://schemas.microsoft.com/office/drawing/2014/main" id="{0CB11E0A-D480-49FB-8B59-4CF038320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550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6" name="Rectangle 238">
            <a:extLst>
              <a:ext uri="{FF2B5EF4-FFF2-40B4-BE49-F238E27FC236}">
                <a16:creationId xmlns:a16="http://schemas.microsoft.com/office/drawing/2014/main" id="{969144FA-67D5-40BA-94AE-FCF1026A5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0033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7" name="Rectangle 239">
            <a:extLst>
              <a:ext uri="{FF2B5EF4-FFF2-40B4-BE49-F238E27FC236}">
                <a16:creationId xmlns:a16="http://schemas.microsoft.com/office/drawing/2014/main" id="{9A7861D1-932D-4815-B808-9A53D4F3C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8" name="Rectangle 240">
            <a:extLst>
              <a:ext uri="{FF2B5EF4-FFF2-40B4-BE49-F238E27FC236}">
                <a16:creationId xmlns:a16="http://schemas.microsoft.com/office/drawing/2014/main" id="{D9335140-9258-4238-AC66-CABC57BA8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29" name="Rectangle 241">
            <a:extLst>
              <a:ext uri="{FF2B5EF4-FFF2-40B4-BE49-F238E27FC236}">
                <a16:creationId xmlns:a16="http://schemas.microsoft.com/office/drawing/2014/main" id="{63561A0D-6DC4-425D-A315-A266FA2C0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57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0" name="Rectangle 242">
            <a:extLst>
              <a:ext uri="{FF2B5EF4-FFF2-40B4-BE49-F238E27FC236}">
                <a16:creationId xmlns:a16="http://schemas.microsoft.com/office/drawing/2014/main" id="{7057EBD0-C21A-4842-AA1C-34D6E37C4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8425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FF">
                  <a:gamma/>
                  <a:shade val="46275"/>
                  <a:invGamma/>
                  <a:alpha val="0"/>
                </a:srgbClr>
              </a:gs>
              <a:gs pos="100000">
                <a:srgbClr val="FF00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1" name="Rectangle 243">
            <a:extLst>
              <a:ext uri="{FF2B5EF4-FFF2-40B4-BE49-F238E27FC236}">
                <a16:creationId xmlns:a16="http://schemas.microsoft.com/office/drawing/2014/main" id="{B4A4CF61-09C5-4082-BF5E-9D7B10923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8425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CC">
                  <a:gamma/>
                  <a:shade val="46275"/>
                  <a:invGamma/>
                  <a:alpha val="0"/>
                </a:srgbClr>
              </a:gs>
              <a:gs pos="100000">
                <a:srgbClr val="FF99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2" name="Rectangle 244">
            <a:extLst>
              <a:ext uri="{FF2B5EF4-FFF2-40B4-BE49-F238E27FC236}">
                <a16:creationId xmlns:a16="http://schemas.microsoft.com/office/drawing/2014/main" id="{9871941D-0E65-4180-8F9A-DF7CBD1DE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31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  <a:alpha val="0"/>
                </a:srgbClr>
              </a:gs>
              <a:gs pos="100000">
                <a:srgbClr val="FFCC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3" name="Rectangle 245">
            <a:extLst>
              <a:ext uri="{FF2B5EF4-FFF2-40B4-BE49-F238E27FC236}">
                <a16:creationId xmlns:a16="http://schemas.microsoft.com/office/drawing/2014/main" id="{4AB20775-021F-4674-8B44-B7D2FB851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31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CC99">
                  <a:gamma/>
                  <a:shade val="46275"/>
                  <a:invGamma/>
                  <a:alpha val="0"/>
                </a:srgbClr>
              </a:gs>
              <a:gs pos="100000">
                <a:srgbClr val="FFCC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4" name="Rectangle 246">
            <a:extLst>
              <a:ext uri="{FF2B5EF4-FFF2-40B4-BE49-F238E27FC236}">
                <a16:creationId xmlns:a16="http://schemas.microsoft.com/office/drawing/2014/main" id="{A21A202E-EBAC-44DD-B8D4-DA1D5FA20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  <a:alpha val="0"/>
                </a:srgbClr>
              </a:gs>
              <a:gs pos="100000">
                <a:srgbClr val="FFFF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5" name="Rectangle 247">
            <a:extLst>
              <a:ext uri="{FF2B5EF4-FFF2-40B4-BE49-F238E27FC236}">
                <a16:creationId xmlns:a16="http://schemas.microsoft.com/office/drawing/2014/main" id="{D7842429-315C-4DF4-9AC1-21DE7E985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shade val="46275"/>
                  <a:invGamma/>
                  <a:alpha val="0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6" name="Rectangle 248">
            <a:extLst>
              <a:ext uri="{FF2B5EF4-FFF2-40B4-BE49-F238E27FC236}">
                <a16:creationId xmlns:a16="http://schemas.microsoft.com/office/drawing/2014/main" id="{9C484DE8-DA9D-4273-8B72-87D99267F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9088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00">
                  <a:gamma/>
                  <a:shade val="46275"/>
                  <a:invGamma/>
                  <a:alpha val="0"/>
                </a:srgbClr>
              </a:gs>
              <a:gs pos="100000">
                <a:srgbClr val="00FF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7" name="Rectangle 249">
            <a:extLst>
              <a:ext uri="{FF2B5EF4-FFF2-40B4-BE49-F238E27FC236}">
                <a16:creationId xmlns:a16="http://schemas.microsoft.com/office/drawing/2014/main" id="{374832E6-3B62-4526-960B-1FDB77AA4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9088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  <a:alpha val="0"/>
                </a:srgbClr>
              </a:gs>
              <a:gs pos="100000">
                <a:srgbClr val="CCFF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8" name="Rectangle 250">
            <a:extLst>
              <a:ext uri="{FF2B5EF4-FFF2-40B4-BE49-F238E27FC236}">
                <a16:creationId xmlns:a16="http://schemas.microsoft.com/office/drawing/2014/main" id="{E2DA1150-C0EB-4378-9BBD-7DB01848F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FFFF">
                  <a:gamma/>
                  <a:shade val="46275"/>
                  <a:invGamma/>
                  <a:alpha val="0"/>
                </a:srgbClr>
              </a:gs>
              <a:gs pos="100000">
                <a:srgbClr val="00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39" name="Rectangle 251">
            <a:extLst>
              <a:ext uri="{FF2B5EF4-FFF2-40B4-BE49-F238E27FC236}">
                <a16:creationId xmlns:a16="http://schemas.microsoft.com/office/drawing/2014/main" id="{555AD38F-1930-416B-B02B-94F00402F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  <a:alpha val="0"/>
                </a:srgbClr>
              </a:gs>
              <a:gs pos="100000">
                <a:srgbClr val="CC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0" name="Rectangle 252">
            <a:extLst>
              <a:ext uri="{FF2B5EF4-FFF2-40B4-BE49-F238E27FC236}">
                <a16:creationId xmlns:a16="http://schemas.microsoft.com/office/drawing/2014/main" id="{42AE662D-FFF2-48FA-BE38-C7FA12447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100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  <a:alpha val="0"/>
                </a:srgbClr>
              </a:gs>
              <a:gs pos="100000">
                <a:srgbClr val="00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1" name="Rectangle 253">
            <a:extLst>
              <a:ext uri="{FF2B5EF4-FFF2-40B4-BE49-F238E27FC236}">
                <a16:creationId xmlns:a16="http://schemas.microsoft.com/office/drawing/2014/main" id="{6A6D977D-630B-4B8A-AC8E-DE3E85B85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100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shade val="46275"/>
                  <a:invGamma/>
                  <a:alpha val="0"/>
                </a:srgbClr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2" name="Rectangle 254">
            <a:extLst>
              <a:ext uri="{FF2B5EF4-FFF2-40B4-BE49-F238E27FC236}">
                <a16:creationId xmlns:a16="http://schemas.microsoft.com/office/drawing/2014/main" id="{616BED04-1D1B-4AED-AAA5-1F005C54A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81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66">
                  <a:gamma/>
                  <a:shade val="46275"/>
                  <a:invGamma/>
                  <a:alpha val="0"/>
                </a:srgbClr>
              </a:gs>
              <a:gs pos="100000">
                <a:srgbClr val="99336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3" name="Rectangle 255">
            <a:extLst>
              <a:ext uri="{FF2B5EF4-FFF2-40B4-BE49-F238E27FC236}">
                <a16:creationId xmlns:a16="http://schemas.microsoft.com/office/drawing/2014/main" id="{82CB007E-E121-4E13-AEFD-FB442F7BA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81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CC99FF">
                  <a:gamma/>
                  <a:shade val="46275"/>
                  <a:invGamma/>
                  <a:alpha val="0"/>
                </a:srgbClr>
              </a:gs>
              <a:gs pos="100000">
                <a:srgbClr val="CC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4" name="Rectangle 256">
            <a:extLst>
              <a:ext uri="{FF2B5EF4-FFF2-40B4-BE49-F238E27FC236}">
                <a16:creationId xmlns:a16="http://schemas.microsoft.com/office/drawing/2014/main" id="{312FF65B-715D-48A6-80C3-14EB73585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113" y="5005388"/>
            <a:ext cx="450850" cy="450850"/>
          </a:xfrm>
          <a:prstGeom prst="rect">
            <a:avLst/>
          </a:prstGeom>
          <a:gradFill rotWithShape="1">
            <a:gsLst>
              <a:gs pos="0">
                <a:srgbClr val="C0C0C0">
                  <a:gamma/>
                  <a:shade val="46275"/>
                  <a:invGamma/>
                  <a:alpha val="0"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5" name="Rectangle 257">
            <a:extLst>
              <a:ext uri="{FF2B5EF4-FFF2-40B4-BE49-F238E27FC236}">
                <a16:creationId xmlns:a16="http://schemas.microsoft.com/office/drawing/2014/main" id="{9B26EC6A-9E0A-4074-8D23-833C5C406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113" y="5500688"/>
            <a:ext cx="450850" cy="45085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  <a:alpha val="0"/>
                </a:srgbClr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6" name="Rectangle 258">
            <a:extLst>
              <a:ext uri="{FF2B5EF4-FFF2-40B4-BE49-F238E27FC236}">
                <a16:creationId xmlns:a16="http://schemas.microsoft.com/office/drawing/2014/main" id="{25B29027-9E4E-4281-92D5-5DE98BC39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8425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00">
                  <a:gamma/>
                  <a:shade val="46275"/>
                  <a:invGamma/>
                  <a:alpha val="0"/>
                </a:srgbClr>
              </a:gs>
              <a:gs pos="100000">
                <a:srgbClr val="80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7" name="Rectangle 259">
            <a:extLst>
              <a:ext uri="{FF2B5EF4-FFF2-40B4-BE49-F238E27FC236}">
                <a16:creationId xmlns:a16="http://schemas.microsoft.com/office/drawing/2014/main" id="{0CCFA4CD-B208-4D71-BF62-4F1F09028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8425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  <a:alpha val="0"/>
                </a:srgbClr>
              </a:gs>
              <a:gs pos="100000">
                <a:srgbClr val="FF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8" name="Rectangle 260">
            <a:extLst>
              <a:ext uri="{FF2B5EF4-FFF2-40B4-BE49-F238E27FC236}">
                <a16:creationId xmlns:a16="http://schemas.microsoft.com/office/drawing/2014/main" id="{F6B6DEF1-43EA-4118-8A19-7679F8A8C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31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  <a:alpha val="0"/>
                </a:srgbClr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49" name="Rectangle 261">
            <a:extLst>
              <a:ext uri="{FF2B5EF4-FFF2-40B4-BE49-F238E27FC236}">
                <a16:creationId xmlns:a16="http://schemas.microsoft.com/office/drawing/2014/main" id="{CBF5E97B-4F9B-49DE-B4D8-FC07DF599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31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FF9900">
                  <a:gamma/>
                  <a:shade val="46275"/>
                  <a:invGamma/>
                  <a:alpha val="0"/>
                </a:srgbClr>
              </a:gs>
              <a:gs pos="100000">
                <a:srgbClr val="FF99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0" name="Rectangle 262">
            <a:extLst>
              <a:ext uri="{FF2B5EF4-FFF2-40B4-BE49-F238E27FC236}">
                <a16:creationId xmlns:a16="http://schemas.microsoft.com/office/drawing/2014/main" id="{AC658812-701A-433A-9AF4-6E18E8F0D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00">
                  <a:gamma/>
                  <a:shade val="46275"/>
                  <a:invGamma/>
                  <a:alpha val="0"/>
                </a:srgbClr>
              </a:gs>
              <a:gs pos="100000">
                <a:srgbClr val="808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1" name="Rectangle 263">
            <a:extLst>
              <a:ext uri="{FF2B5EF4-FFF2-40B4-BE49-F238E27FC236}">
                <a16:creationId xmlns:a16="http://schemas.microsoft.com/office/drawing/2014/main" id="{C2E6A97F-20A0-4E06-81B7-5A3D9894B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46275"/>
                  <a:invGamma/>
                  <a:alpha val="0"/>
                </a:srgbClr>
              </a:gs>
              <a:gs pos="100000">
                <a:srgbClr val="99CC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2" name="Rectangle 264">
            <a:extLst>
              <a:ext uri="{FF2B5EF4-FFF2-40B4-BE49-F238E27FC236}">
                <a16:creationId xmlns:a16="http://schemas.microsoft.com/office/drawing/2014/main" id="{C53BC50E-CEFA-44E8-A683-0E690B91E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9088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  <a:alpha val="0"/>
                </a:srgbClr>
              </a:gs>
              <a:gs pos="100000">
                <a:srgbClr val="008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3" name="Rectangle 265">
            <a:extLst>
              <a:ext uri="{FF2B5EF4-FFF2-40B4-BE49-F238E27FC236}">
                <a16:creationId xmlns:a16="http://schemas.microsoft.com/office/drawing/2014/main" id="{2C2B303E-9F4C-450F-89F6-B410EA488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9088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9966">
                  <a:gamma/>
                  <a:shade val="46275"/>
                  <a:invGamma/>
                  <a:alpha val="0"/>
                </a:srgbClr>
              </a:gs>
              <a:gs pos="100000">
                <a:srgbClr val="33996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4" name="Rectangle 266">
            <a:extLst>
              <a:ext uri="{FF2B5EF4-FFF2-40B4-BE49-F238E27FC236}">
                <a16:creationId xmlns:a16="http://schemas.microsoft.com/office/drawing/2014/main" id="{FD268CDB-E62B-4BBD-BA2F-BDE29D482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8080">
                  <a:gamma/>
                  <a:shade val="46275"/>
                  <a:invGamma/>
                  <a:alpha val="0"/>
                </a:srgbClr>
              </a:gs>
              <a:gs pos="100000">
                <a:srgbClr val="00808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5" name="Rectangle 267">
            <a:extLst>
              <a:ext uri="{FF2B5EF4-FFF2-40B4-BE49-F238E27FC236}">
                <a16:creationId xmlns:a16="http://schemas.microsoft.com/office/drawing/2014/main" id="{3FA6F99C-4C77-4AE5-A26B-59E80AFA2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CCCC">
                  <a:gamma/>
                  <a:shade val="46275"/>
                  <a:invGamma/>
                  <a:alpha val="0"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6" name="Rectangle 268">
            <a:extLst>
              <a:ext uri="{FF2B5EF4-FFF2-40B4-BE49-F238E27FC236}">
                <a16:creationId xmlns:a16="http://schemas.microsoft.com/office/drawing/2014/main" id="{39DAC9AB-4346-485F-8740-00D154891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100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  <a:alpha val="0"/>
                </a:srgbClr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7" name="Rectangle 269">
            <a:extLst>
              <a:ext uri="{FF2B5EF4-FFF2-40B4-BE49-F238E27FC236}">
                <a16:creationId xmlns:a16="http://schemas.microsoft.com/office/drawing/2014/main" id="{9C24FE36-D77B-4B2A-898F-85AF0337C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100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shade val="46275"/>
                  <a:invGamma/>
                  <a:alpha val="0"/>
                </a:srgbClr>
              </a:gs>
              <a:gs pos="100000">
                <a:srgbClr val="33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8" name="Rectangle 270">
            <a:extLst>
              <a:ext uri="{FF2B5EF4-FFF2-40B4-BE49-F238E27FC236}">
                <a16:creationId xmlns:a16="http://schemas.microsoft.com/office/drawing/2014/main" id="{607FAA22-348F-4F3C-81C8-7B17DCFE0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81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666699">
                  <a:gamma/>
                  <a:shade val="46275"/>
                  <a:invGamma/>
                  <a:alpha val="0"/>
                </a:srgbClr>
              </a:gs>
              <a:gs pos="100000">
                <a:srgbClr val="6666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59" name="Rectangle 271">
            <a:extLst>
              <a:ext uri="{FF2B5EF4-FFF2-40B4-BE49-F238E27FC236}">
                <a16:creationId xmlns:a16="http://schemas.microsoft.com/office/drawing/2014/main" id="{6A71B84F-2EEB-40D0-96C7-0B34CFB03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81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800080">
                  <a:gamma/>
                  <a:shade val="46275"/>
                  <a:invGamma/>
                  <a:alpha val="0"/>
                </a:srgbClr>
              </a:gs>
              <a:gs pos="100000">
                <a:srgbClr val="80008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0" name="Rectangle 272">
            <a:extLst>
              <a:ext uri="{FF2B5EF4-FFF2-40B4-BE49-F238E27FC236}">
                <a16:creationId xmlns:a16="http://schemas.microsoft.com/office/drawing/2014/main" id="{6E57D22D-9EC0-4850-A9E1-0FC6CE201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113" y="4014788"/>
            <a:ext cx="450850" cy="450850"/>
          </a:xfrm>
          <a:prstGeom prst="rect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  <a:alpha val="0"/>
                </a:srgbClr>
              </a:gs>
              <a:gs pos="100000">
                <a:srgbClr val="80808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1" name="Rectangle 273">
            <a:extLst>
              <a:ext uri="{FF2B5EF4-FFF2-40B4-BE49-F238E27FC236}">
                <a16:creationId xmlns:a16="http://schemas.microsoft.com/office/drawing/2014/main" id="{55F8C532-1F4D-4643-BFAD-61AB5F2EF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113" y="4510088"/>
            <a:ext cx="450850" cy="450850"/>
          </a:xfrm>
          <a:prstGeom prst="rect">
            <a:avLst/>
          </a:prstGeom>
          <a:gradFill rotWithShape="1">
            <a:gsLst>
              <a:gs pos="0">
                <a:srgbClr val="969696">
                  <a:gamma/>
                  <a:shade val="46275"/>
                  <a:invGamma/>
                  <a:alpha val="0"/>
                </a:srgbClr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2" name="Rectangle 274">
            <a:extLst>
              <a:ext uri="{FF2B5EF4-FFF2-40B4-BE49-F238E27FC236}">
                <a16:creationId xmlns:a16="http://schemas.microsoft.com/office/drawing/2014/main" id="{EB7C262D-C61A-46FE-9031-2E5A7B1F1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8425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shade val="46275"/>
                  <a:invGamma/>
                  <a:alpha val="0"/>
                </a:srgbClr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3" name="Rectangle 275">
            <a:extLst>
              <a:ext uri="{FF2B5EF4-FFF2-40B4-BE49-F238E27FC236}">
                <a16:creationId xmlns:a16="http://schemas.microsoft.com/office/drawing/2014/main" id="{57B1DFE1-263C-4841-B387-932E153B0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31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993300">
                  <a:gamma/>
                  <a:shade val="46275"/>
                  <a:invGamma/>
                  <a:alpha val="0"/>
                </a:srgbClr>
              </a:gs>
              <a:gs pos="100000">
                <a:srgbClr val="99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4" name="Rectangle 276">
            <a:extLst>
              <a:ext uri="{FF2B5EF4-FFF2-40B4-BE49-F238E27FC236}">
                <a16:creationId xmlns:a16="http://schemas.microsoft.com/office/drawing/2014/main" id="{A1C713B0-3263-432C-9C8F-3BC7602F9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0"/>
                </a:srgbClr>
              </a:gs>
              <a:gs pos="100000">
                <a:srgbClr val="33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5" name="Rectangle 277">
            <a:extLst>
              <a:ext uri="{FF2B5EF4-FFF2-40B4-BE49-F238E27FC236}">
                <a16:creationId xmlns:a16="http://schemas.microsoft.com/office/drawing/2014/main" id="{0ED556EA-0F9E-4F89-AB9F-BAFF1959F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9088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00">
                  <a:gamma/>
                  <a:shade val="46275"/>
                  <a:invGamma/>
                  <a:alpha val="0"/>
                </a:srgbClr>
              </a:gs>
              <a:gs pos="100000">
                <a:srgbClr val="00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6" name="Rectangle 278">
            <a:extLst>
              <a:ext uri="{FF2B5EF4-FFF2-40B4-BE49-F238E27FC236}">
                <a16:creationId xmlns:a16="http://schemas.microsoft.com/office/drawing/2014/main" id="{13DCC2D7-5D06-41C8-8EEE-F3CE58086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  <a:alpha val="0"/>
                </a:srgbClr>
              </a:gs>
              <a:gs pos="100000">
                <a:srgbClr val="00336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7" name="Rectangle 279">
            <a:extLst>
              <a:ext uri="{FF2B5EF4-FFF2-40B4-BE49-F238E27FC236}">
                <a16:creationId xmlns:a16="http://schemas.microsoft.com/office/drawing/2014/main" id="{F19827F9-2B34-41F7-BAFE-4D05D4AF8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100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000080">
                  <a:gamma/>
                  <a:shade val="46275"/>
                  <a:invGamma/>
                  <a:alpha val="0"/>
                </a:srgbClr>
              </a:gs>
              <a:gs pos="100000">
                <a:srgbClr val="00008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8" name="Rectangle 280">
            <a:extLst>
              <a:ext uri="{FF2B5EF4-FFF2-40B4-BE49-F238E27FC236}">
                <a16:creationId xmlns:a16="http://schemas.microsoft.com/office/drawing/2014/main" id="{C005A437-8C52-4273-A8FA-D15B25801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81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99">
                  <a:gamma/>
                  <a:shade val="46275"/>
                  <a:invGamma/>
                  <a:alpha val="0"/>
                </a:srgbClr>
              </a:gs>
              <a:gs pos="100000">
                <a:srgbClr val="3333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69" name="Rectangle 281">
            <a:extLst>
              <a:ext uri="{FF2B5EF4-FFF2-40B4-BE49-F238E27FC236}">
                <a16:creationId xmlns:a16="http://schemas.microsoft.com/office/drawing/2014/main" id="{33A665AE-08B9-4846-B236-6CF665441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113" y="3519488"/>
            <a:ext cx="450850" cy="450850"/>
          </a:xfrm>
          <a:prstGeom prst="rect">
            <a:avLst/>
          </a:prstGeom>
          <a:gradFill rotWithShape="1">
            <a:gsLst>
              <a:gs pos="0">
                <a:srgbClr val="333333">
                  <a:gamma/>
                  <a:shade val="46275"/>
                  <a:invGamma/>
                  <a:alpha val="0"/>
                </a:srgb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ざらざら">
            <a:extLst>
              <a:ext uri="{FF2B5EF4-FFF2-40B4-BE49-F238E27FC236}">
                <a16:creationId xmlns:a16="http://schemas.microsoft.com/office/drawing/2014/main" id="{1AD885CE-E307-41C7-84F5-7CCEBBAFD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124075"/>
            <a:ext cx="450850" cy="450850"/>
          </a:xfrm>
          <a:prstGeom prst="rect">
            <a:avLst/>
          </a:prstGeom>
          <a:pattFill prst="trellis">
            <a:fgClr>
              <a:srgbClr val="FF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15" name="Rectangle 3" descr="ざらざら">
            <a:extLst>
              <a:ext uri="{FF2B5EF4-FFF2-40B4-BE49-F238E27FC236}">
                <a16:creationId xmlns:a16="http://schemas.microsoft.com/office/drawing/2014/main" id="{D930EDE3-3753-4FB7-AA1F-C02502268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619375"/>
            <a:ext cx="450850" cy="450850"/>
          </a:xfrm>
          <a:prstGeom prst="rect">
            <a:avLst/>
          </a:prstGeom>
          <a:pattFill prst="trellis">
            <a:fgClr>
              <a:srgbClr val="FF99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16" name="Rectangle 4" descr="ざらざら">
            <a:extLst>
              <a:ext uri="{FF2B5EF4-FFF2-40B4-BE49-F238E27FC236}">
                <a16:creationId xmlns:a16="http://schemas.microsoft.com/office/drawing/2014/main" id="{1C603C06-9F2B-454F-A5F7-BB940F3D7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124075"/>
            <a:ext cx="450850" cy="450850"/>
          </a:xfrm>
          <a:prstGeom prst="rect">
            <a:avLst/>
          </a:prstGeom>
          <a:pattFill prst="trellis">
            <a:fgClr>
              <a:srgbClr val="FF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17" name="Rectangle 5" descr="ざらざら">
            <a:extLst>
              <a:ext uri="{FF2B5EF4-FFF2-40B4-BE49-F238E27FC236}">
                <a16:creationId xmlns:a16="http://schemas.microsoft.com/office/drawing/2014/main" id="{601EF73C-51F3-43A6-97C6-F091D94B3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619375"/>
            <a:ext cx="450850" cy="450850"/>
          </a:xfrm>
          <a:prstGeom prst="rect">
            <a:avLst/>
          </a:prstGeom>
          <a:pattFill prst="trellis">
            <a:fgClr>
              <a:srgbClr val="FFCC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18" name="Rectangle 6" descr="ざらざら">
            <a:extLst>
              <a:ext uri="{FF2B5EF4-FFF2-40B4-BE49-F238E27FC236}">
                <a16:creationId xmlns:a16="http://schemas.microsoft.com/office/drawing/2014/main" id="{CFE3EA58-D357-4E6D-BE53-A1A5F7EE9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124075"/>
            <a:ext cx="450850" cy="450850"/>
          </a:xfrm>
          <a:prstGeom prst="rect">
            <a:avLst/>
          </a:prstGeom>
          <a:pattFill prst="trellis">
            <a:fgClr>
              <a:srgbClr val="FF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19" name="Rectangle 7" descr="ざらざら">
            <a:extLst>
              <a:ext uri="{FF2B5EF4-FFF2-40B4-BE49-F238E27FC236}">
                <a16:creationId xmlns:a16="http://schemas.microsoft.com/office/drawing/2014/main" id="{9DA25237-CF19-45A5-B59A-E6C7547CB0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619375"/>
            <a:ext cx="450850" cy="450850"/>
          </a:xfrm>
          <a:prstGeom prst="rect">
            <a:avLst/>
          </a:prstGeom>
          <a:pattFill prst="trellis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0" name="Rectangle 8" descr="ざらざら">
            <a:extLst>
              <a:ext uri="{FF2B5EF4-FFF2-40B4-BE49-F238E27FC236}">
                <a16:creationId xmlns:a16="http://schemas.microsoft.com/office/drawing/2014/main" id="{A4E47AE6-0695-4403-9D11-A77A58ED8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124075"/>
            <a:ext cx="450850" cy="450850"/>
          </a:xfrm>
          <a:prstGeom prst="rect">
            <a:avLst/>
          </a:prstGeom>
          <a:pattFill prst="trellis">
            <a:fgClr>
              <a:srgbClr val="00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1" name="Rectangle 9" descr="ざらざら">
            <a:extLst>
              <a:ext uri="{FF2B5EF4-FFF2-40B4-BE49-F238E27FC236}">
                <a16:creationId xmlns:a16="http://schemas.microsoft.com/office/drawing/2014/main" id="{D67C7276-2463-4237-A797-655BD4EAC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619375"/>
            <a:ext cx="450850" cy="450850"/>
          </a:xfrm>
          <a:prstGeom prst="rect">
            <a:avLst/>
          </a:prstGeom>
          <a:pattFill prst="trellis">
            <a:fgClr>
              <a:srgbClr val="CCFF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2" name="Rectangle 10" descr="ざらざら">
            <a:extLst>
              <a:ext uri="{FF2B5EF4-FFF2-40B4-BE49-F238E27FC236}">
                <a16:creationId xmlns:a16="http://schemas.microsoft.com/office/drawing/2014/main" id="{B5AF5441-939F-4C2A-AD29-6CE2D4F5B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124075"/>
            <a:ext cx="450850" cy="450850"/>
          </a:xfrm>
          <a:prstGeom prst="rect">
            <a:avLst/>
          </a:prstGeom>
          <a:pattFill prst="trellis">
            <a:fgClr>
              <a:srgbClr val="00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3" name="Rectangle 11" descr="ざらざら">
            <a:extLst>
              <a:ext uri="{FF2B5EF4-FFF2-40B4-BE49-F238E27FC236}">
                <a16:creationId xmlns:a16="http://schemas.microsoft.com/office/drawing/2014/main" id="{9A9ADC4E-C583-4150-8E82-8381F55B2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619375"/>
            <a:ext cx="450850" cy="450850"/>
          </a:xfrm>
          <a:prstGeom prst="rect">
            <a:avLst/>
          </a:prstGeom>
          <a:pattFill prst="trellis">
            <a:fgClr>
              <a:srgbClr val="CC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4" name="Rectangle 12" descr="ざらざら">
            <a:extLst>
              <a:ext uri="{FF2B5EF4-FFF2-40B4-BE49-F238E27FC236}">
                <a16:creationId xmlns:a16="http://schemas.microsoft.com/office/drawing/2014/main" id="{CC931CFC-97AD-440C-A379-38009A572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124075"/>
            <a:ext cx="450850" cy="450850"/>
          </a:xfrm>
          <a:prstGeom prst="rect">
            <a:avLst/>
          </a:prstGeom>
          <a:pattFill prst="trellis">
            <a:fgClr>
              <a:srgbClr val="00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5" name="Rectangle 13" descr="ざらざら">
            <a:extLst>
              <a:ext uri="{FF2B5EF4-FFF2-40B4-BE49-F238E27FC236}">
                <a16:creationId xmlns:a16="http://schemas.microsoft.com/office/drawing/2014/main" id="{E7CB98AF-3290-44EB-90AC-1017B63E2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619375"/>
            <a:ext cx="450850" cy="450850"/>
          </a:xfrm>
          <a:prstGeom prst="rect">
            <a:avLst/>
          </a:prstGeom>
          <a:pattFill prst="trellis">
            <a:fgClr>
              <a:srgbClr val="99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6" name="Rectangle 14" descr="ざらざら">
            <a:extLst>
              <a:ext uri="{FF2B5EF4-FFF2-40B4-BE49-F238E27FC236}">
                <a16:creationId xmlns:a16="http://schemas.microsoft.com/office/drawing/2014/main" id="{9EDA480C-285C-4854-950B-2E1D0D9BC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124075"/>
            <a:ext cx="450850" cy="450850"/>
          </a:xfrm>
          <a:prstGeom prst="rect">
            <a:avLst/>
          </a:prstGeom>
          <a:pattFill prst="trellis">
            <a:fgClr>
              <a:srgbClr val="99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7" name="Rectangle 15" descr="ざらざら">
            <a:extLst>
              <a:ext uri="{FF2B5EF4-FFF2-40B4-BE49-F238E27FC236}">
                <a16:creationId xmlns:a16="http://schemas.microsoft.com/office/drawing/2014/main" id="{48D04F8E-5991-4BDA-9BF3-AB6B74B4F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619375"/>
            <a:ext cx="450850" cy="450850"/>
          </a:xfrm>
          <a:prstGeom prst="rect">
            <a:avLst/>
          </a:prstGeom>
          <a:pattFill prst="trellis">
            <a:fgClr>
              <a:srgbClr val="CC99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8" name="Rectangle 16" descr="ざらざら">
            <a:extLst>
              <a:ext uri="{FF2B5EF4-FFF2-40B4-BE49-F238E27FC236}">
                <a16:creationId xmlns:a16="http://schemas.microsoft.com/office/drawing/2014/main" id="{50305C60-C4F6-4E50-AF8A-32350376B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124075"/>
            <a:ext cx="450850" cy="450850"/>
          </a:xfrm>
          <a:prstGeom prst="rect">
            <a:avLst/>
          </a:prstGeom>
          <a:pattFill prst="trellis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9" name="Rectangle 17" descr="ざらざら">
            <a:extLst>
              <a:ext uri="{FF2B5EF4-FFF2-40B4-BE49-F238E27FC236}">
                <a16:creationId xmlns:a16="http://schemas.microsoft.com/office/drawing/2014/main" id="{B28473A9-06ED-46D9-AC1A-91CE4A4AE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619375"/>
            <a:ext cx="450850" cy="450850"/>
          </a:xfrm>
          <a:prstGeom prst="rect">
            <a:avLst/>
          </a:prstGeom>
          <a:pattFill prst="trellis">
            <a:fgClr>
              <a:srgbClr val="FF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0" name="Rectangle 18" descr="ざらざら">
            <a:extLst>
              <a:ext uri="{FF2B5EF4-FFF2-40B4-BE49-F238E27FC236}">
                <a16:creationId xmlns:a16="http://schemas.microsoft.com/office/drawing/2014/main" id="{021E948F-8A96-40D1-9C74-663CFE4EB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133475"/>
            <a:ext cx="450850" cy="450850"/>
          </a:xfrm>
          <a:prstGeom prst="rect">
            <a:avLst/>
          </a:prstGeom>
          <a:pattFill prst="trellis">
            <a:fgClr>
              <a:srgbClr val="8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1" name="Rectangle 19" descr="ざらざら">
            <a:extLst>
              <a:ext uri="{FF2B5EF4-FFF2-40B4-BE49-F238E27FC236}">
                <a16:creationId xmlns:a16="http://schemas.microsoft.com/office/drawing/2014/main" id="{D57C2F95-2771-40D7-A9D6-30859ED8A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628775"/>
            <a:ext cx="450850" cy="450850"/>
          </a:xfrm>
          <a:prstGeom prst="rect">
            <a:avLst/>
          </a:prstGeom>
          <a:pattFill prst="trellis">
            <a:fgClr>
              <a:srgbClr val="FF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2" name="Rectangle 20" descr="ざらざら">
            <a:extLst>
              <a:ext uri="{FF2B5EF4-FFF2-40B4-BE49-F238E27FC236}">
                <a16:creationId xmlns:a16="http://schemas.microsoft.com/office/drawing/2014/main" id="{14725817-B0F2-412E-8E99-8A8D26221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133475"/>
            <a:ext cx="450850" cy="450850"/>
          </a:xfrm>
          <a:prstGeom prst="rect">
            <a:avLst/>
          </a:prstGeom>
          <a:pattFill prst="trellis">
            <a:fgClr>
              <a:srgbClr val="FF66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3" name="Rectangle 21" descr="ざらざら">
            <a:extLst>
              <a:ext uri="{FF2B5EF4-FFF2-40B4-BE49-F238E27FC236}">
                <a16:creationId xmlns:a16="http://schemas.microsoft.com/office/drawing/2014/main" id="{DF7AA7C3-1D23-4EBC-B0D6-BC8F20942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28775"/>
            <a:ext cx="450850" cy="450850"/>
          </a:xfrm>
          <a:prstGeom prst="rect">
            <a:avLst/>
          </a:prstGeom>
          <a:pattFill prst="trellis">
            <a:fgClr>
              <a:srgbClr val="FF99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4" name="Rectangle 22" descr="ざらざら">
            <a:extLst>
              <a:ext uri="{FF2B5EF4-FFF2-40B4-BE49-F238E27FC236}">
                <a16:creationId xmlns:a16="http://schemas.microsoft.com/office/drawing/2014/main" id="{AD47E827-7145-495C-9D7E-524A7FF65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133475"/>
            <a:ext cx="450850" cy="450850"/>
          </a:xfrm>
          <a:prstGeom prst="rect">
            <a:avLst/>
          </a:prstGeom>
          <a:pattFill prst="trellis">
            <a:fgClr>
              <a:srgbClr val="8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5" name="Rectangle 23" descr="ざらざら">
            <a:extLst>
              <a:ext uri="{FF2B5EF4-FFF2-40B4-BE49-F238E27FC236}">
                <a16:creationId xmlns:a16="http://schemas.microsoft.com/office/drawing/2014/main" id="{3D9E75E0-2E83-47DC-AC6D-F61F5F600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628775"/>
            <a:ext cx="450850" cy="450850"/>
          </a:xfrm>
          <a:prstGeom prst="rect">
            <a:avLst/>
          </a:prstGeom>
          <a:pattFill prst="trellis">
            <a:fgClr>
              <a:srgbClr val="99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6" name="Rectangle 24" descr="ざらざら">
            <a:extLst>
              <a:ext uri="{FF2B5EF4-FFF2-40B4-BE49-F238E27FC236}">
                <a16:creationId xmlns:a16="http://schemas.microsoft.com/office/drawing/2014/main" id="{F34D34F2-F44A-4C85-98B0-26983B641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133475"/>
            <a:ext cx="450850" cy="450850"/>
          </a:xfrm>
          <a:prstGeom prst="rect">
            <a:avLst/>
          </a:prstGeom>
          <a:pattFill prst="trellis">
            <a:fgClr>
              <a:srgbClr val="0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7" name="Rectangle 25" descr="ざらざら">
            <a:extLst>
              <a:ext uri="{FF2B5EF4-FFF2-40B4-BE49-F238E27FC236}">
                <a16:creationId xmlns:a16="http://schemas.microsoft.com/office/drawing/2014/main" id="{F3E41FC8-88CC-4312-A2E7-0DCF419D7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628775"/>
            <a:ext cx="450850" cy="450850"/>
          </a:xfrm>
          <a:prstGeom prst="rect">
            <a:avLst/>
          </a:prstGeom>
          <a:pattFill prst="trellis">
            <a:fgClr>
              <a:srgbClr val="3399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8" name="Rectangle 26" descr="ざらざら">
            <a:extLst>
              <a:ext uri="{FF2B5EF4-FFF2-40B4-BE49-F238E27FC236}">
                <a16:creationId xmlns:a16="http://schemas.microsoft.com/office/drawing/2014/main" id="{DB73562C-44C2-4466-BEBC-3B3F5631D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133475"/>
            <a:ext cx="450850" cy="450850"/>
          </a:xfrm>
          <a:prstGeom prst="rect">
            <a:avLst/>
          </a:prstGeom>
          <a:pattFill prst="trellis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9" name="Rectangle 27" descr="ざらざら">
            <a:extLst>
              <a:ext uri="{FF2B5EF4-FFF2-40B4-BE49-F238E27FC236}">
                <a16:creationId xmlns:a16="http://schemas.microsoft.com/office/drawing/2014/main" id="{5FD609C7-5D51-474A-AB71-A478C63CA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628775"/>
            <a:ext cx="450850" cy="450850"/>
          </a:xfrm>
          <a:prstGeom prst="rect">
            <a:avLst/>
          </a:prstGeom>
          <a:pattFill prst="trellis">
            <a:fgClr>
              <a:srgbClr val="33CC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0" name="Rectangle 28" descr="ざらざら">
            <a:extLst>
              <a:ext uri="{FF2B5EF4-FFF2-40B4-BE49-F238E27FC236}">
                <a16:creationId xmlns:a16="http://schemas.microsoft.com/office/drawing/2014/main" id="{F4995EC9-C3B8-4DA5-B664-BA986C21C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133475"/>
            <a:ext cx="450850" cy="450850"/>
          </a:xfrm>
          <a:prstGeom prst="rect">
            <a:avLst/>
          </a:prstGeom>
          <a:pattFill prst="trellis">
            <a:fgClr>
              <a:srgbClr val="00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1" name="Rectangle 29" descr="ざらざら">
            <a:extLst>
              <a:ext uri="{FF2B5EF4-FFF2-40B4-BE49-F238E27FC236}">
                <a16:creationId xmlns:a16="http://schemas.microsoft.com/office/drawing/2014/main" id="{2E0D094E-3361-47D5-891A-3EB9839D1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628775"/>
            <a:ext cx="450850" cy="450850"/>
          </a:xfrm>
          <a:prstGeom prst="rect">
            <a:avLst/>
          </a:prstGeom>
          <a:pattFill prst="trellis">
            <a:fgClr>
              <a:srgbClr val="3366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2" name="Rectangle 30" descr="ざらざら">
            <a:extLst>
              <a:ext uri="{FF2B5EF4-FFF2-40B4-BE49-F238E27FC236}">
                <a16:creationId xmlns:a16="http://schemas.microsoft.com/office/drawing/2014/main" id="{C49E318E-DDD6-4057-B0E0-2AB1C4036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133475"/>
            <a:ext cx="450850" cy="450850"/>
          </a:xfrm>
          <a:prstGeom prst="rect">
            <a:avLst/>
          </a:prstGeom>
          <a:pattFill prst="trellis">
            <a:fgClr>
              <a:srgbClr val="6666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3" name="Rectangle 31" descr="ざらざら">
            <a:extLst>
              <a:ext uri="{FF2B5EF4-FFF2-40B4-BE49-F238E27FC236}">
                <a16:creationId xmlns:a16="http://schemas.microsoft.com/office/drawing/2014/main" id="{F77A3F69-17A5-4676-8EE9-8B9E1DAB3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628775"/>
            <a:ext cx="450850" cy="450850"/>
          </a:xfrm>
          <a:prstGeom prst="rect">
            <a:avLst/>
          </a:prstGeom>
          <a:pattFill prst="trellis">
            <a:fgClr>
              <a:srgbClr val="8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4" name="Rectangle 32" descr="ざらざら">
            <a:extLst>
              <a:ext uri="{FF2B5EF4-FFF2-40B4-BE49-F238E27FC236}">
                <a16:creationId xmlns:a16="http://schemas.microsoft.com/office/drawing/2014/main" id="{EE27927C-87DA-418F-8869-9C31F5706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133475"/>
            <a:ext cx="450850" cy="450850"/>
          </a:xfrm>
          <a:prstGeom prst="rect">
            <a:avLst/>
          </a:prstGeom>
          <a:pattFill prst="trellis">
            <a:fgClr>
              <a:srgbClr val="8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5" name="Rectangle 33" descr="ざらざら">
            <a:extLst>
              <a:ext uri="{FF2B5EF4-FFF2-40B4-BE49-F238E27FC236}">
                <a16:creationId xmlns:a16="http://schemas.microsoft.com/office/drawing/2014/main" id="{1F8BE330-3A5D-4BDF-B06A-AE86120A8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628775"/>
            <a:ext cx="450850" cy="450850"/>
          </a:xfrm>
          <a:prstGeom prst="rect">
            <a:avLst/>
          </a:prstGeom>
          <a:pattFill prst="trellis">
            <a:fgClr>
              <a:srgbClr val="96969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6" name="Rectangle 34" descr="ざらざら">
            <a:extLst>
              <a:ext uri="{FF2B5EF4-FFF2-40B4-BE49-F238E27FC236}">
                <a16:creationId xmlns:a16="http://schemas.microsoft.com/office/drawing/2014/main" id="{F1EFF625-37A8-43C1-95DB-7A8BE91ED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638175"/>
            <a:ext cx="450850" cy="450850"/>
          </a:xfrm>
          <a:prstGeom prst="rect">
            <a:avLst/>
          </a:prstGeom>
          <a:pattFill prst="trellis">
            <a:fgClr>
              <a:srgbClr val="0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7" name="Rectangle 35" descr="ざらざら">
            <a:extLst>
              <a:ext uri="{FF2B5EF4-FFF2-40B4-BE49-F238E27FC236}">
                <a16:creationId xmlns:a16="http://schemas.microsoft.com/office/drawing/2014/main" id="{52CB2BEF-1775-433F-BFA2-E7D5D510E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638175"/>
            <a:ext cx="450850" cy="450850"/>
          </a:xfrm>
          <a:prstGeom prst="rect">
            <a:avLst/>
          </a:prstGeom>
          <a:pattFill prst="trellis">
            <a:fgClr>
              <a:srgbClr val="99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8" name="Rectangle 36" descr="ざらざら">
            <a:extLst>
              <a:ext uri="{FF2B5EF4-FFF2-40B4-BE49-F238E27FC236}">
                <a16:creationId xmlns:a16="http://schemas.microsoft.com/office/drawing/2014/main" id="{869CB56D-D74B-46B8-8BBB-B707E140B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638175"/>
            <a:ext cx="450850" cy="450850"/>
          </a:xfrm>
          <a:prstGeom prst="rect">
            <a:avLst/>
          </a:prstGeom>
          <a:pattFill prst="trellis">
            <a:fgClr>
              <a:srgbClr val="33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9" name="Rectangle 37" descr="ざらざら">
            <a:extLst>
              <a:ext uri="{FF2B5EF4-FFF2-40B4-BE49-F238E27FC236}">
                <a16:creationId xmlns:a16="http://schemas.microsoft.com/office/drawing/2014/main" id="{15BB8C96-8A37-4951-A4CC-A044FE42A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638175"/>
            <a:ext cx="450850" cy="450850"/>
          </a:xfrm>
          <a:prstGeom prst="rect">
            <a:avLst/>
          </a:prstGeom>
          <a:pattFill prst="trellis">
            <a:fgClr>
              <a:srgbClr val="00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0" name="Rectangle 38" descr="ざらざら">
            <a:extLst>
              <a:ext uri="{FF2B5EF4-FFF2-40B4-BE49-F238E27FC236}">
                <a16:creationId xmlns:a16="http://schemas.microsoft.com/office/drawing/2014/main" id="{458858C6-5940-42E7-AF13-A9871B35E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638175"/>
            <a:ext cx="450850" cy="450850"/>
          </a:xfrm>
          <a:prstGeom prst="rect">
            <a:avLst/>
          </a:prstGeom>
          <a:pattFill prst="trellis">
            <a:fgClr>
              <a:srgbClr val="00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1" name="Rectangle 39" descr="ざらざら">
            <a:extLst>
              <a:ext uri="{FF2B5EF4-FFF2-40B4-BE49-F238E27FC236}">
                <a16:creationId xmlns:a16="http://schemas.microsoft.com/office/drawing/2014/main" id="{BB6705E7-CDC3-491C-8773-8C70C4C13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638175"/>
            <a:ext cx="450850" cy="450850"/>
          </a:xfrm>
          <a:prstGeom prst="rect">
            <a:avLst/>
          </a:prstGeom>
          <a:pattFill prst="trellis">
            <a:fgClr>
              <a:srgbClr val="0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2" name="Rectangle 40" descr="ざらざら">
            <a:extLst>
              <a:ext uri="{FF2B5EF4-FFF2-40B4-BE49-F238E27FC236}">
                <a16:creationId xmlns:a16="http://schemas.microsoft.com/office/drawing/2014/main" id="{58EC4295-371D-4161-890B-C36FAF73D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638175"/>
            <a:ext cx="450850" cy="450850"/>
          </a:xfrm>
          <a:prstGeom prst="rect">
            <a:avLst/>
          </a:prstGeom>
          <a:pattFill prst="trellis">
            <a:fgClr>
              <a:srgbClr val="3333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3" name="Rectangle 41" descr="ざらざら">
            <a:extLst>
              <a:ext uri="{FF2B5EF4-FFF2-40B4-BE49-F238E27FC236}">
                <a16:creationId xmlns:a16="http://schemas.microsoft.com/office/drawing/2014/main" id="{E4296947-6F86-4722-BA65-EE15C01C7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638175"/>
            <a:ext cx="450850" cy="450850"/>
          </a:xfrm>
          <a:prstGeom prst="rect">
            <a:avLst/>
          </a:prstGeom>
          <a:pattFill prst="trellis">
            <a:fgClr>
              <a:srgbClr val="333333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4" name="Rectangle 42" descr="市松模様 (小)">
            <a:extLst>
              <a:ext uri="{FF2B5EF4-FFF2-40B4-BE49-F238E27FC236}">
                <a16:creationId xmlns:a16="http://schemas.microsoft.com/office/drawing/2014/main" id="{AD2F4C0C-89AA-496C-A679-B22A0149E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124075"/>
            <a:ext cx="450850" cy="450850"/>
          </a:xfrm>
          <a:prstGeom prst="rect">
            <a:avLst/>
          </a:prstGeom>
          <a:pattFill prst="smCheck">
            <a:fgClr>
              <a:srgbClr val="FF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5" name="Rectangle 43" descr="市松模様 (小)">
            <a:extLst>
              <a:ext uri="{FF2B5EF4-FFF2-40B4-BE49-F238E27FC236}">
                <a16:creationId xmlns:a16="http://schemas.microsoft.com/office/drawing/2014/main" id="{FB41FCE5-889C-4239-85B1-D8100EC3C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619375"/>
            <a:ext cx="450850" cy="450850"/>
          </a:xfrm>
          <a:prstGeom prst="rect">
            <a:avLst/>
          </a:prstGeom>
          <a:pattFill prst="smCheck">
            <a:fgClr>
              <a:srgbClr val="FF99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6" name="Rectangle 44" descr="市松模様 (小)">
            <a:extLst>
              <a:ext uri="{FF2B5EF4-FFF2-40B4-BE49-F238E27FC236}">
                <a16:creationId xmlns:a16="http://schemas.microsoft.com/office/drawing/2014/main" id="{063512F0-7AA0-4AFD-A4C5-6390D815E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124075"/>
            <a:ext cx="450850" cy="450850"/>
          </a:xfrm>
          <a:prstGeom prst="rect">
            <a:avLst/>
          </a:prstGeom>
          <a:pattFill prst="smCheck">
            <a:fgClr>
              <a:srgbClr val="FF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7" name="Rectangle 45" descr="市松模様 (小)">
            <a:extLst>
              <a:ext uri="{FF2B5EF4-FFF2-40B4-BE49-F238E27FC236}">
                <a16:creationId xmlns:a16="http://schemas.microsoft.com/office/drawing/2014/main" id="{766F50AD-0CD1-409A-831C-BBF8D8C2C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619375"/>
            <a:ext cx="450850" cy="450850"/>
          </a:xfrm>
          <a:prstGeom prst="rect">
            <a:avLst/>
          </a:prstGeom>
          <a:pattFill prst="smCheck">
            <a:fgClr>
              <a:srgbClr val="FFCC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8" name="Rectangle 46" descr="市松模様 (小)">
            <a:extLst>
              <a:ext uri="{FF2B5EF4-FFF2-40B4-BE49-F238E27FC236}">
                <a16:creationId xmlns:a16="http://schemas.microsoft.com/office/drawing/2014/main" id="{49E152E9-E71F-4E17-8C89-9650A935A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124075"/>
            <a:ext cx="450850" cy="450850"/>
          </a:xfrm>
          <a:prstGeom prst="rect">
            <a:avLst/>
          </a:prstGeom>
          <a:pattFill prst="smCheck">
            <a:fgClr>
              <a:srgbClr val="FF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59" name="Rectangle 47" descr="市松模様 (小)">
            <a:extLst>
              <a:ext uri="{FF2B5EF4-FFF2-40B4-BE49-F238E27FC236}">
                <a16:creationId xmlns:a16="http://schemas.microsoft.com/office/drawing/2014/main" id="{8884DF11-BDAD-47A5-BE3E-6C56FE436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619375"/>
            <a:ext cx="450850" cy="450850"/>
          </a:xfrm>
          <a:prstGeom prst="rect">
            <a:avLst/>
          </a:prstGeom>
          <a:pattFill prst="smCheck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0" name="Rectangle 48" descr="市松模様 (小)">
            <a:extLst>
              <a:ext uri="{FF2B5EF4-FFF2-40B4-BE49-F238E27FC236}">
                <a16:creationId xmlns:a16="http://schemas.microsoft.com/office/drawing/2014/main" id="{0192233C-9272-44BC-901F-8C8BFEC4D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124075"/>
            <a:ext cx="450850" cy="450850"/>
          </a:xfrm>
          <a:prstGeom prst="rect">
            <a:avLst/>
          </a:prstGeom>
          <a:pattFill prst="smCheck">
            <a:fgClr>
              <a:srgbClr val="00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1" name="Rectangle 49" descr="市松模様 (小)">
            <a:extLst>
              <a:ext uri="{FF2B5EF4-FFF2-40B4-BE49-F238E27FC236}">
                <a16:creationId xmlns:a16="http://schemas.microsoft.com/office/drawing/2014/main" id="{171CFEEA-EB43-4B32-A26A-AFF3343A5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619375"/>
            <a:ext cx="450850" cy="450850"/>
          </a:xfrm>
          <a:prstGeom prst="rect">
            <a:avLst/>
          </a:prstGeom>
          <a:pattFill prst="smCheck">
            <a:fgClr>
              <a:srgbClr val="CCFF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2" name="Rectangle 50" descr="市松模様 (小)">
            <a:extLst>
              <a:ext uri="{FF2B5EF4-FFF2-40B4-BE49-F238E27FC236}">
                <a16:creationId xmlns:a16="http://schemas.microsoft.com/office/drawing/2014/main" id="{05A34027-4D73-4005-B427-B501302E4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124075"/>
            <a:ext cx="450850" cy="450850"/>
          </a:xfrm>
          <a:prstGeom prst="rect">
            <a:avLst/>
          </a:prstGeom>
          <a:pattFill prst="smCheck">
            <a:fgClr>
              <a:srgbClr val="00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3" name="Rectangle 51" descr="市松模様 (小)">
            <a:extLst>
              <a:ext uri="{FF2B5EF4-FFF2-40B4-BE49-F238E27FC236}">
                <a16:creationId xmlns:a16="http://schemas.microsoft.com/office/drawing/2014/main" id="{8B18C855-06CC-46DC-A5DD-861AC28C9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619375"/>
            <a:ext cx="450850" cy="450850"/>
          </a:xfrm>
          <a:prstGeom prst="rect">
            <a:avLst/>
          </a:prstGeom>
          <a:pattFill prst="smCheck">
            <a:fgClr>
              <a:srgbClr val="CC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4" name="Rectangle 52" descr="市松模様 (小)">
            <a:extLst>
              <a:ext uri="{FF2B5EF4-FFF2-40B4-BE49-F238E27FC236}">
                <a16:creationId xmlns:a16="http://schemas.microsoft.com/office/drawing/2014/main" id="{00236A4B-4908-4AFC-AE9E-A07F07D9E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124075"/>
            <a:ext cx="450850" cy="450850"/>
          </a:xfrm>
          <a:prstGeom prst="rect">
            <a:avLst/>
          </a:prstGeom>
          <a:pattFill prst="smCheck">
            <a:fgClr>
              <a:srgbClr val="00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5" name="Rectangle 53" descr="市松模様 (小)">
            <a:extLst>
              <a:ext uri="{FF2B5EF4-FFF2-40B4-BE49-F238E27FC236}">
                <a16:creationId xmlns:a16="http://schemas.microsoft.com/office/drawing/2014/main" id="{D1D2EB71-9ED8-4126-B9A4-9F566A92F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619375"/>
            <a:ext cx="450850" cy="450850"/>
          </a:xfrm>
          <a:prstGeom prst="rect">
            <a:avLst/>
          </a:prstGeom>
          <a:pattFill prst="smCheck">
            <a:fgClr>
              <a:srgbClr val="99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6" name="Rectangle 54" descr="市松模様 (小)">
            <a:extLst>
              <a:ext uri="{FF2B5EF4-FFF2-40B4-BE49-F238E27FC236}">
                <a16:creationId xmlns:a16="http://schemas.microsoft.com/office/drawing/2014/main" id="{C61B58E2-5616-4531-8DA5-650DBB406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124075"/>
            <a:ext cx="450850" cy="450850"/>
          </a:xfrm>
          <a:prstGeom prst="rect">
            <a:avLst/>
          </a:prstGeom>
          <a:pattFill prst="smCheck">
            <a:fgClr>
              <a:srgbClr val="99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7" name="Rectangle 55" descr="市松模様 (小)">
            <a:extLst>
              <a:ext uri="{FF2B5EF4-FFF2-40B4-BE49-F238E27FC236}">
                <a16:creationId xmlns:a16="http://schemas.microsoft.com/office/drawing/2014/main" id="{F8FB562B-9DA2-4C5F-BCBB-CCD01F972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619375"/>
            <a:ext cx="450850" cy="450850"/>
          </a:xfrm>
          <a:prstGeom prst="rect">
            <a:avLst/>
          </a:prstGeom>
          <a:pattFill prst="smCheck">
            <a:fgClr>
              <a:srgbClr val="CC99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8" name="Rectangle 56" descr="市松模様 (小)">
            <a:extLst>
              <a:ext uri="{FF2B5EF4-FFF2-40B4-BE49-F238E27FC236}">
                <a16:creationId xmlns:a16="http://schemas.microsoft.com/office/drawing/2014/main" id="{4969C75B-BA17-4082-80DC-F6B9E6D0C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124075"/>
            <a:ext cx="450850" cy="450850"/>
          </a:xfrm>
          <a:prstGeom prst="rect">
            <a:avLst/>
          </a:prstGeom>
          <a:pattFill prst="smCheck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69" name="Rectangle 57" descr="市松模様 (小)">
            <a:extLst>
              <a:ext uri="{FF2B5EF4-FFF2-40B4-BE49-F238E27FC236}">
                <a16:creationId xmlns:a16="http://schemas.microsoft.com/office/drawing/2014/main" id="{7A6F03C4-F098-4294-868C-73DE7F6D7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619375"/>
            <a:ext cx="450850" cy="450850"/>
          </a:xfrm>
          <a:prstGeom prst="rect">
            <a:avLst/>
          </a:prstGeom>
          <a:pattFill prst="smCheck">
            <a:fgClr>
              <a:srgbClr val="FF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0" name="Rectangle 58" descr="市松模様 (小)">
            <a:extLst>
              <a:ext uri="{FF2B5EF4-FFF2-40B4-BE49-F238E27FC236}">
                <a16:creationId xmlns:a16="http://schemas.microsoft.com/office/drawing/2014/main" id="{5DE35C87-7F98-4234-BB0F-293755D1D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133475"/>
            <a:ext cx="450850" cy="450850"/>
          </a:xfrm>
          <a:prstGeom prst="rect">
            <a:avLst/>
          </a:prstGeom>
          <a:pattFill prst="smCheck">
            <a:fgClr>
              <a:srgbClr val="8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1" name="Rectangle 59" descr="市松模様 (小)">
            <a:extLst>
              <a:ext uri="{FF2B5EF4-FFF2-40B4-BE49-F238E27FC236}">
                <a16:creationId xmlns:a16="http://schemas.microsoft.com/office/drawing/2014/main" id="{A9341CC5-67DF-41F3-B2D4-FECACB3C4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628775"/>
            <a:ext cx="450850" cy="450850"/>
          </a:xfrm>
          <a:prstGeom prst="rect">
            <a:avLst/>
          </a:prstGeom>
          <a:pattFill prst="smCheck">
            <a:fgClr>
              <a:srgbClr val="FF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2" name="Rectangle 60" descr="市松模様 (小)">
            <a:extLst>
              <a:ext uri="{FF2B5EF4-FFF2-40B4-BE49-F238E27FC236}">
                <a16:creationId xmlns:a16="http://schemas.microsoft.com/office/drawing/2014/main" id="{C194236B-1A9A-478E-89F0-F0259AED1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133475"/>
            <a:ext cx="450850" cy="450850"/>
          </a:xfrm>
          <a:prstGeom prst="rect">
            <a:avLst/>
          </a:prstGeom>
          <a:pattFill prst="smCheck">
            <a:fgClr>
              <a:srgbClr val="FF66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3" name="Rectangle 61" descr="市松模様 (小)">
            <a:extLst>
              <a:ext uri="{FF2B5EF4-FFF2-40B4-BE49-F238E27FC236}">
                <a16:creationId xmlns:a16="http://schemas.microsoft.com/office/drawing/2014/main" id="{A003359E-4706-4AF4-8882-5F35B5AFC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628775"/>
            <a:ext cx="450850" cy="450850"/>
          </a:xfrm>
          <a:prstGeom prst="rect">
            <a:avLst/>
          </a:prstGeom>
          <a:pattFill prst="smCheck">
            <a:fgClr>
              <a:srgbClr val="FF99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4" name="Rectangle 62" descr="市松模様 (小)">
            <a:extLst>
              <a:ext uri="{FF2B5EF4-FFF2-40B4-BE49-F238E27FC236}">
                <a16:creationId xmlns:a16="http://schemas.microsoft.com/office/drawing/2014/main" id="{93C72ADA-D2A9-4925-80AF-6DEA2283C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133475"/>
            <a:ext cx="450850" cy="450850"/>
          </a:xfrm>
          <a:prstGeom prst="rect">
            <a:avLst/>
          </a:prstGeom>
          <a:pattFill prst="smCheck">
            <a:fgClr>
              <a:srgbClr val="8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5" name="Rectangle 63" descr="市松模様 (小)">
            <a:extLst>
              <a:ext uri="{FF2B5EF4-FFF2-40B4-BE49-F238E27FC236}">
                <a16:creationId xmlns:a16="http://schemas.microsoft.com/office/drawing/2014/main" id="{BFC1151E-7E40-440C-BF82-D015CBC8D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628775"/>
            <a:ext cx="450850" cy="450850"/>
          </a:xfrm>
          <a:prstGeom prst="rect">
            <a:avLst/>
          </a:prstGeom>
          <a:pattFill prst="smCheck">
            <a:fgClr>
              <a:srgbClr val="99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6" name="Rectangle 64" descr="市松模様 (小)">
            <a:extLst>
              <a:ext uri="{FF2B5EF4-FFF2-40B4-BE49-F238E27FC236}">
                <a16:creationId xmlns:a16="http://schemas.microsoft.com/office/drawing/2014/main" id="{3267F111-5262-4BF2-B5FB-A7BE500EC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133475"/>
            <a:ext cx="450850" cy="450850"/>
          </a:xfrm>
          <a:prstGeom prst="rect">
            <a:avLst/>
          </a:prstGeom>
          <a:pattFill prst="smCheck">
            <a:fgClr>
              <a:srgbClr val="0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7" name="Rectangle 65" descr="市松模様 (小)">
            <a:extLst>
              <a:ext uri="{FF2B5EF4-FFF2-40B4-BE49-F238E27FC236}">
                <a16:creationId xmlns:a16="http://schemas.microsoft.com/office/drawing/2014/main" id="{7179C7E4-10A7-41DE-8CC5-0D455CBCB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628775"/>
            <a:ext cx="450850" cy="450850"/>
          </a:xfrm>
          <a:prstGeom prst="rect">
            <a:avLst/>
          </a:prstGeom>
          <a:pattFill prst="smCheck">
            <a:fgClr>
              <a:srgbClr val="3399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8" name="Rectangle 66" descr="市松模様 (小)">
            <a:extLst>
              <a:ext uri="{FF2B5EF4-FFF2-40B4-BE49-F238E27FC236}">
                <a16:creationId xmlns:a16="http://schemas.microsoft.com/office/drawing/2014/main" id="{883E4C67-01C7-4A6F-9C81-47E5F57D7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133475"/>
            <a:ext cx="450850" cy="450850"/>
          </a:xfrm>
          <a:prstGeom prst="rect">
            <a:avLst/>
          </a:prstGeom>
          <a:pattFill prst="smCheck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79" name="Rectangle 67" descr="市松模様 (小)">
            <a:extLst>
              <a:ext uri="{FF2B5EF4-FFF2-40B4-BE49-F238E27FC236}">
                <a16:creationId xmlns:a16="http://schemas.microsoft.com/office/drawing/2014/main" id="{B073F5BC-EB86-49D0-8B2B-AB7D380C1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628775"/>
            <a:ext cx="450850" cy="450850"/>
          </a:xfrm>
          <a:prstGeom prst="rect">
            <a:avLst/>
          </a:prstGeom>
          <a:pattFill prst="smCheck">
            <a:fgClr>
              <a:srgbClr val="33CC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0" name="Rectangle 68" descr="市松模様 (小)">
            <a:extLst>
              <a:ext uri="{FF2B5EF4-FFF2-40B4-BE49-F238E27FC236}">
                <a16:creationId xmlns:a16="http://schemas.microsoft.com/office/drawing/2014/main" id="{350983BA-98CC-4617-BF42-751754342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133475"/>
            <a:ext cx="450850" cy="450850"/>
          </a:xfrm>
          <a:prstGeom prst="rect">
            <a:avLst/>
          </a:prstGeom>
          <a:pattFill prst="smCheck">
            <a:fgClr>
              <a:srgbClr val="00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1" name="Rectangle 69" descr="市松模様 (小)">
            <a:extLst>
              <a:ext uri="{FF2B5EF4-FFF2-40B4-BE49-F238E27FC236}">
                <a16:creationId xmlns:a16="http://schemas.microsoft.com/office/drawing/2014/main" id="{14E0F52D-5BF5-40CD-85EC-D5DC97443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628775"/>
            <a:ext cx="450850" cy="450850"/>
          </a:xfrm>
          <a:prstGeom prst="rect">
            <a:avLst/>
          </a:prstGeom>
          <a:pattFill prst="smCheck">
            <a:fgClr>
              <a:srgbClr val="3366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2" name="Rectangle 70" descr="市松模様 (小)">
            <a:extLst>
              <a:ext uri="{FF2B5EF4-FFF2-40B4-BE49-F238E27FC236}">
                <a16:creationId xmlns:a16="http://schemas.microsoft.com/office/drawing/2014/main" id="{B3375AFD-1EB2-4D36-9A08-FE7E9D7AC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133475"/>
            <a:ext cx="450850" cy="450850"/>
          </a:xfrm>
          <a:prstGeom prst="rect">
            <a:avLst/>
          </a:prstGeom>
          <a:pattFill prst="smCheck">
            <a:fgClr>
              <a:srgbClr val="6666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3" name="Rectangle 71" descr="市松模様 (小)">
            <a:extLst>
              <a:ext uri="{FF2B5EF4-FFF2-40B4-BE49-F238E27FC236}">
                <a16:creationId xmlns:a16="http://schemas.microsoft.com/office/drawing/2014/main" id="{2A377C6F-E0B6-4865-A0FB-725EE65E6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628775"/>
            <a:ext cx="450850" cy="450850"/>
          </a:xfrm>
          <a:prstGeom prst="rect">
            <a:avLst/>
          </a:prstGeom>
          <a:pattFill prst="smCheck">
            <a:fgClr>
              <a:srgbClr val="8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4" name="Rectangle 72" descr="市松模様 (小)">
            <a:extLst>
              <a:ext uri="{FF2B5EF4-FFF2-40B4-BE49-F238E27FC236}">
                <a16:creationId xmlns:a16="http://schemas.microsoft.com/office/drawing/2014/main" id="{23F5FDEE-6D97-4B23-A10A-DA546F189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133475"/>
            <a:ext cx="450850" cy="450850"/>
          </a:xfrm>
          <a:prstGeom prst="rect">
            <a:avLst/>
          </a:prstGeom>
          <a:pattFill prst="smCheck">
            <a:fgClr>
              <a:srgbClr val="8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5" name="Rectangle 73" descr="市松模様 (小)">
            <a:extLst>
              <a:ext uri="{FF2B5EF4-FFF2-40B4-BE49-F238E27FC236}">
                <a16:creationId xmlns:a16="http://schemas.microsoft.com/office/drawing/2014/main" id="{31FEE08A-DD8E-4D9C-B483-D04E75B66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628775"/>
            <a:ext cx="450850" cy="450850"/>
          </a:xfrm>
          <a:prstGeom prst="rect">
            <a:avLst/>
          </a:prstGeom>
          <a:pattFill prst="smCheck">
            <a:fgClr>
              <a:srgbClr val="96969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6" name="Rectangle 74" descr="市松模様 (小)">
            <a:extLst>
              <a:ext uri="{FF2B5EF4-FFF2-40B4-BE49-F238E27FC236}">
                <a16:creationId xmlns:a16="http://schemas.microsoft.com/office/drawing/2014/main" id="{AC5BD313-EB54-4922-BADC-A71A8D30E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638175"/>
            <a:ext cx="450850" cy="450850"/>
          </a:xfrm>
          <a:prstGeom prst="rect">
            <a:avLst/>
          </a:prstGeom>
          <a:pattFill prst="smCheck">
            <a:fgClr>
              <a:srgbClr val="0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7" name="Rectangle 75" descr="市松模様 (小)">
            <a:extLst>
              <a:ext uri="{FF2B5EF4-FFF2-40B4-BE49-F238E27FC236}">
                <a16:creationId xmlns:a16="http://schemas.microsoft.com/office/drawing/2014/main" id="{483DD8F0-1240-46C8-9457-3B15F2FAB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638175"/>
            <a:ext cx="450850" cy="450850"/>
          </a:xfrm>
          <a:prstGeom prst="rect">
            <a:avLst/>
          </a:prstGeom>
          <a:pattFill prst="smCheck">
            <a:fgClr>
              <a:srgbClr val="99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8" name="Rectangle 76" descr="市松模様 (小)">
            <a:extLst>
              <a:ext uri="{FF2B5EF4-FFF2-40B4-BE49-F238E27FC236}">
                <a16:creationId xmlns:a16="http://schemas.microsoft.com/office/drawing/2014/main" id="{7C74F323-FE2E-4926-BD3A-B1FDD607C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638175"/>
            <a:ext cx="450850" cy="450850"/>
          </a:xfrm>
          <a:prstGeom prst="rect">
            <a:avLst/>
          </a:prstGeom>
          <a:pattFill prst="smCheck">
            <a:fgClr>
              <a:srgbClr val="33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89" name="Rectangle 77" descr="市松模様 (小)">
            <a:extLst>
              <a:ext uri="{FF2B5EF4-FFF2-40B4-BE49-F238E27FC236}">
                <a16:creationId xmlns:a16="http://schemas.microsoft.com/office/drawing/2014/main" id="{86AABB7D-D3F3-46E5-A51F-2D4258FCA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638175"/>
            <a:ext cx="450850" cy="450850"/>
          </a:xfrm>
          <a:prstGeom prst="rect">
            <a:avLst/>
          </a:prstGeom>
          <a:pattFill prst="smCheck">
            <a:fgClr>
              <a:srgbClr val="00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0" name="Rectangle 78" descr="市松模様 (小)">
            <a:extLst>
              <a:ext uri="{FF2B5EF4-FFF2-40B4-BE49-F238E27FC236}">
                <a16:creationId xmlns:a16="http://schemas.microsoft.com/office/drawing/2014/main" id="{7F1D8F28-C322-4EF4-9BAC-23173A4D1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638175"/>
            <a:ext cx="450850" cy="450850"/>
          </a:xfrm>
          <a:prstGeom prst="rect">
            <a:avLst/>
          </a:prstGeom>
          <a:pattFill prst="smCheck">
            <a:fgClr>
              <a:srgbClr val="00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1" name="Rectangle 79" descr="市松模様 (小)">
            <a:extLst>
              <a:ext uri="{FF2B5EF4-FFF2-40B4-BE49-F238E27FC236}">
                <a16:creationId xmlns:a16="http://schemas.microsoft.com/office/drawing/2014/main" id="{D9D49B37-E3AD-4178-ADC3-4076DD841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638175"/>
            <a:ext cx="450850" cy="450850"/>
          </a:xfrm>
          <a:prstGeom prst="rect">
            <a:avLst/>
          </a:prstGeom>
          <a:pattFill prst="smCheck">
            <a:fgClr>
              <a:srgbClr val="0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2" name="Rectangle 80" descr="市松模様 (小)">
            <a:extLst>
              <a:ext uri="{FF2B5EF4-FFF2-40B4-BE49-F238E27FC236}">
                <a16:creationId xmlns:a16="http://schemas.microsoft.com/office/drawing/2014/main" id="{52C27080-F5D5-44FA-8324-F5A658833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638175"/>
            <a:ext cx="450850" cy="450850"/>
          </a:xfrm>
          <a:prstGeom prst="rect">
            <a:avLst/>
          </a:prstGeom>
          <a:pattFill prst="smCheck">
            <a:fgClr>
              <a:srgbClr val="3333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3" name="Rectangle 81" descr="市松模様 (小)">
            <a:extLst>
              <a:ext uri="{FF2B5EF4-FFF2-40B4-BE49-F238E27FC236}">
                <a16:creationId xmlns:a16="http://schemas.microsoft.com/office/drawing/2014/main" id="{1ECD2CA4-C396-43C7-A673-79FCF6ABD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638175"/>
            <a:ext cx="450850" cy="450850"/>
          </a:xfrm>
          <a:prstGeom prst="rect">
            <a:avLst/>
          </a:prstGeom>
          <a:pattFill prst="smCheck">
            <a:fgClr>
              <a:srgbClr val="333333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4" name="Rectangle 82" descr="右上がり対角線 (反転)">
            <a:extLst>
              <a:ext uri="{FF2B5EF4-FFF2-40B4-BE49-F238E27FC236}">
                <a16:creationId xmlns:a16="http://schemas.microsoft.com/office/drawing/2014/main" id="{AE415BCE-232A-49EB-935A-BB8C11776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005388"/>
            <a:ext cx="450850" cy="450850"/>
          </a:xfrm>
          <a:prstGeom prst="rect">
            <a:avLst/>
          </a:prstGeom>
          <a:pattFill prst="dkUpDiag">
            <a:fgClr>
              <a:srgbClr val="FF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5" name="Rectangle 83" descr="右上がり対角線 (反転)">
            <a:extLst>
              <a:ext uri="{FF2B5EF4-FFF2-40B4-BE49-F238E27FC236}">
                <a16:creationId xmlns:a16="http://schemas.microsoft.com/office/drawing/2014/main" id="{3B8BA672-ED71-48BD-A355-66BB1F5E6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500688"/>
            <a:ext cx="450850" cy="450850"/>
          </a:xfrm>
          <a:prstGeom prst="rect">
            <a:avLst/>
          </a:prstGeom>
          <a:pattFill prst="dkUpDiag">
            <a:fgClr>
              <a:srgbClr val="FF99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6" name="Rectangle 84" descr="右上がり対角線 (反転)">
            <a:extLst>
              <a:ext uri="{FF2B5EF4-FFF2-40B4-BE49-F238E27FC236}">
                <a16:creationId xmlns:a16="http://schemas.microsoft.com/office/drawing/2014/main" id="{AF1CB201-4A5F-4A8A-826A-1340805CC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005388"/>
            <a:ext cx="450850" cy="450850"/>
          </a:xfrm>
          <a:prstGeom prst="rect">
            <a:avLst/>
          </a:prstGeom>
          <a:pattFill prst="dkUpDiag">
            <a:fgClr>
              <a:srgbClr val="FF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7" name="Rectangle 85" descr="右上がり対角線 (反転)">
            <a:extLst>
              <a:ext uri="{FF2B5EF4-FFF2-40B4-BE49-F238E27FC236}">
                <a16:creationId xmlns:a16="http://schemas.microsoft.com/office/drawing/2014/main" id="{55572591-121C-4C3D-BC6C-6784D9AEA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500688"/>
            <a:ext cx="450850" cy="450850"/>
          </a:xfrm>
          <a:prstGeom prst="rect">
            <a:avLst/>
          </a:prstGeom>
          <a:pattFill prst="dkUpDiag">
            <a:fgClr>
              <a:srgbClr val="FFCC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8" name="Rectangle 86" descr="右上がり対角線 (反転)">
            <a:extLst>
              <a:ext uri="{FF2B5EF4-FFF2-40B4-BE49-F238E27FC236}">
                <a16:creationId xmlns:a16="http://schemas.microsoft.com/office/drawing/2014/main" id="{04193EB5-C5E1-4695-A023-D0E8D980E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5005388"/>
            <a:ext cx="450850" cy="450850"/>
          </a:xfrm>
          <a:prstGeom prst="rect">
            <a:avLst/>
          </a:prstGeom>
          <a:pattFill prst="dkUpDiag">
            <a:fgClr>
              <a:srgbClr val="FF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99" name="Rectangle 87" descr="右上がり対角線 (反転)">
            <a:extLst>
              <a:ext uri="{FF2B5EF4-FFF2-40B4-BE49-F238E27FC236}">
                <a16:creationId xmlns:a16="http://schemas.microsoft.com/office/drawing/2014/main" id="{B407AB04-DF52-4943-89D8-F6C42503B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5500688"/>
            <a:ext cx="450850" cy="450850"/>
          </a:xfrm>
          <a:prstGeom prst="rect">
            <a:avLst/>
          </a:prstGeom>
          <a:pattFill prst="dkUpDiag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0" name="Rectangle 88" descr="右上がり対角線 (反転)">
            <a:extLst>
              <a:ext uri="{FF2B5EF4-FFF2-40B4-BE49-F238E27FC236}">
                <a16:creationId xmlns:a16="http://schemas.microsoft.com/office/drawing/2014/main" id="{7E6FB125-885C-4B84-BFE7-564DC095A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5005388"/>
            <a:ext cx="450850" cy="450850"/>
          </a:xfrm>
          <a:prstGeom prst="rect">
            <a:avLst/>
          </a:prstGeom>
          <a:pattFill prst="dkUpDiag">
            <a:fgClr>
              <a:srgbClr val="00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1" name="Rectangle 89" descr="右上がり対角線 (反転)">
            <a:extLst>
              <a:ext uri="{FF2B5EF4-FFF2-40B4-BE49-F238E27FC236}">
                <a16:creationId xmlns:a16="http://schemas.microsoft.com/office/drawing/2014/main" id="{31576702-CD26-42BB-BA39-39234AA6B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5500688"/>
            <a:ext cx="450850" cy="450850"/>
          </a:xfrm>
          <a:prstGeom prst="rect">
            <a:avLst/>
          </a:prstGeom>
          <a:pattFill prst="dkUpDiag">
            <a:fgClr>
              <a:srgbClr val="CCFF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2" name="Rectangle 90" descr="右上がり対角線 (反転)">
            <a:extLst>
              <a:ext uri="{FF2B5EF4-FFF2-40B4-BE49-F238E27FC236}">
                <a16:creationId xmlns:a16="http://schemas.microsoft.com/office/drawing/2014/main" id="{E5974F2D-A62A-45E7-8B6F-A6C1F5AAF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5005388"/>
            <a:ext cx="450850" cy="450850"/>
          </a:xfrm>
          <a:prstGeom prst="rect">
            <a:avLst/>
          </a:prstGeom>
          <a:pattFill prst="dkUpDiag">
            <a:fgClr>
              <a:srgbClr val="00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3" name="Rectangle 91" descr="右上がり対角線 (反転)">
            <a:extLst>
              <a:ext uri="{FF2B5EF4-FFF2-40B4-BE49-F238E27FC236}">
                <a16:creationId xmlns:a16="http://schemas.microsoft.com/office/drawing/2014/main" id="{E38C9DE6-9BDF-4E3A-BD48-DA24DA4D4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5500688"/>
            <a:ext cx="450850" cy="450850"/>
          </a:xfrm>
          <a:prstGeom prst="rect">
            <a:avLst/>
          </a:prstGeom>
          <a:pattFill prst="dkUpDiag">
            <a:fgClr>
              <a:srgbClr val="CC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4" name="Rectangle 92" descr="右上がり対角線 (反転)">
            <a:extLst>
              <a:ext uri="{FF2B5EF4-FFF2-40B4-BE49-F238E27FC236}">
                <a16:creationId xmlns:a16="http://schemas.microsoft.com/office/drawing/2014/main" id="{EB3617AB-C1E4-472B-8A0C-5030740BD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5005388"/>
            <a:ext cx="450850" cy="450850"/>
          </a:xfrm>
          <a:prstGeom prst="rect">
            <a:avLst/>
          </a:prstGeom>
          <a:pattFill prst="dkUpDiag">
            <a:fgClr>
              <a:srgbClr val="00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5" name="Rectangle 93" descr="右上がり対角線 (反転)">
            <a:extLst>
              <a:ext uri="{FF2B5EF4-FFF2-40B4-BE49-F238E27FC236}">
                <a16:creationId xmlns:a16="http://schemas.microsoft.com/office/drawing/2014/main" id="{81BC0219-8674-4C8E-AC2F-951643C22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5500688"/>
            <a:ext cx="450850" cy="450850"/>
          </a:xfrm>
          <a:prstGeom prst="rect">
            <a:avLst/>
          </a:prstGeom>
          <a:pattFill prst="dkUpDiag">
            <a:fgClr>
              <a:srgbClr val="99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6" name="Rectangle 94" descr="右上がり対角線 (反転)">
            <a:extLst>
              <a:ext uri="{FF2B5EF4-FFF2-40B4-BE49-F238E27FC236}">
                <a16:creationId xmlns:a16="http://schemas.microsoft.com/office/drawing/2014/main" id="{CDF4DE9A-9B8A-4CEB-A508-81ECDD0E4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5005388"/>
            <a:ext cx="450850" cy="450850"/>
          </a:xfrm>
          <a:prstGeom prst="rect">
            <a:avLst/>
          </a:prstGeom>
          <a:pattFill prst="dkUpDiag">
            <a:fgClr>
              <a:srgbClr val="99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7" name="Rectangle 95" descr="右上がり対角線 (反転)">
            <a:extLst>
              <a:ext uri="{FF2B5EF4-FFF2-40B4-BE49-F238E27FC236}">
                <a16:creationId xmlns:a16="http://schemas.microsoft.com/office/drawing/2014/main" id="{65D9A955-68F7-444F-8A10-043F09CF6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5500688"/>
            <a:ext cx="450850" cy="450850"/>
          </a:xfrm>
          <a:prstGeom prst="rect">
            <a:avLst/>
          </a:prstGeom>
          <a:pattFill prst="dkUpDiag">
            <a:fgClr>
              <a:srgbClr val="CC99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8" name="Rectangle 96" descr="右上がり対角線 (反転)">
            <a:extLst>
              <a:ext uri="{FF2B5EF4-FFF2-40B4-BE49-F238E27FC236}">
                <a16:creationId xmlns:a16="http://schemas.microsoft.com/office/drawing/2014/main" id="{FCFDFAD1-8A2F-4BCF-80A5-E9BFB0DD8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5005388"/>
            <a:ext cx="450850" cy="450850"/>
          </a:xfrm>
          <a:prstGeom prst="rect">
            <a:avLst/>
          </a:prstGeom>
          <a:pattFill prst="dkUpDiag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09" name="Rectangle 97" descr="右上がり対角線 (反転)">
            <a:extLst>
              <a:ext uri="{FF2B5EF4-FFF2-40B4-BE49-F238E27FC236}">
                <a16:creationId xmlns:a16="http://schemas.microsoft.com/office/drawing/2014/main" id="{75B58601-7357-49B5-8F77-91285F225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5500688"/>
            <a:ext cx="450850" cy="450850"/>
          </a:xfrm>
          <a:prstGeom prst="rect">
            <a:avLst/>
          </a:prstGeom>
          <a:pattFill prst="dkUpDiag">
            <a:fgClr>
              <a:srgbClr val="FF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0" name="Rectangle 98" descr="右上がり対角線 (反転)">
            <a:extLst>
              <a:ext uri="{FF2B5EF4-FFF2-40B4-BE49-F238E27FC236}">
                <a16:creationId xmlns:a16="http://schemas.microsoft.com/office/drawing/2014/main" id="{1B729AC4-5AD9-4B81-8DA8-61E9C3B3D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4014788"/>
            <a:ext cx="450850" cy="450850"/>
          </a:xfrm>
          <a:prstGeom prst="rect">
            <a:avLst/>
          </a:prstGeom>
          <a:pattFill prst="dkUpDiag">
            <a:fgClr>
              <a:srgbClr val="8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1" name="Rectangle 99" descr="右上がり対角線 (反転)">
            <a:extLst>
              <a:ext uri="{FF2B5EF4-FFF2-40B4-BE49-F238E27FC236}">
                <a16:creationId xmlns:a16="http://schemas.microsoft.com/office/drawing/2014/main" id="{704488F8-9DCF-4DEE-BFE4-1E3CE0E44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4510088"/>
            <a:ext cx="450850" cy="45085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2" name="Rectangle 100" descr="右上がり対角線 (反転)">
            <a:extLst>
              <a:ext uri="{FF2B5EF4-FFF2-40B4-BE49-F238E27FC236}">
                <a16:creationId xmlns:a16="http://schemas.microsoft.com/office/drawing/2014/main" id="{47103EBD-5320-4A23-9711-9523339A3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4014788"/>
            <a:ext cx="450850" cy="450850"/>
          </a:xfrm>
          <a:prstGeom prst="rect">
            <a:avLst/>
          </a:prstGeom>
          <a:pattFill prst="dkUpDiag">
            <a:fgClr>
              <a:srgbClr val="FF66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3" name="Rectangle 101" descr="右上がり対角線 (反転)">
            <a:extLst>
              <a:ext uri="{FF2B5EF4-FFF2-40B4-BE49-F238E27FC236}">
                <a16:creationId xmlns:a16="http://schemas.microsoft.com/office/drawing/2014/main" id="{6FBBDF86-798C-45B2-BEB9-02967BA76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4510088"/>
            <a:ext cx="450850" cy="450850"/>
          </a:xfrm>
          <a:prstGeom prst="rect">
            <a:avLst/>
          </a:prstGeom>
          <a:pattFill prst="dkUpDiag">
            <a:fgClr>
              <a:srgbClr val="FF99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4" name="Rectangle 102" descr="右上がり対角線 (反転)">
            <a:extLst>
              <a:ext uri="{FF2B5EF4-FFF2-40B4-BE49-F238E27FC236}">
                <a16:creationId xmlns:a16="http://schemas.microsoft.com/office/drawing/2014/main" id="{E4F640E2-3CA9-4C3E-9B36-1F425D93C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4014788"/>
            <a:ext cx="450850" cy="450850"/>
          </a:xfrm>
          <a:prstGeom prst="rect">
            <a:avLst/>
          </a:prstGeom>
          <a:pattFill prst="dkUpDiag">
            <a:fgClr>
              <a:srgbClr val="8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5" name="Rectangle 103" descr="右上がり対角線 (反転)">
            <a:extLst>
              <a:ext uri="{FF2B5EF4-FFF2-40B4-BE49-F238E27FC236}">
                <a16:creationId xmlns:a16="http://schemas.microsoft.com/office/drawing/2014/main" id="{A9002EB9-949E-4B54-945A-DC5DB0515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4510088"/>
            <a:ext cx="450850" cy="450850"/>
          </a:xfrm>
          <a:prstGeom prst="rect">
            <a:avLst/>
          </a:prstGeom>
          <a:pattFill prst="dkUpDiag">
            <a:fgClr>
              <a:srgbClr val="99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6" name="Rectangle 104" descr="右上がり対角線 (反転)">
            <a:extLst>
              <a:ext uri="{FF2B5EF4-FFF2-40B4-BE49-F238E27FC236}">
                <a16:creationId xmlns:a16="http://schemas.microsoft.com/office/drawing/2014/main" id="{2FEDBF7F-CB7D-47FF-8093-D45EE17DD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4014788"/>
            <a:ext cx="450850" cy="450850"/>
          </a:xfrm>
          <a:prstGeom prst="rect">
            <a:avLst/>
          </a:prstGeom>
          <a:pattFill prst="dkUpDiag">
            <a:fgClr>
              <a:srgbClr val="0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7" name="Rectangle 105" descr="右上がり対角線 (反転)">
            <a:extLst>
              <a:ext uri="{FF2B5EF4-FFF2-40B4-BE49-F238E27FC236}">
                <a16:creationId xmlns:a16="http://schemas.microsoft.com/office/drawing/2014/main" id="{7E209FBA-380D-4EF3-A355-00D29C3FE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4510088"/>
            <a:ext cx="450850" cy="450850"/>
          </a:xfrm>
          <a:prstGeom prst="rect">
            <a:avLst/>
          </a:prstGeom>
          <a:pattFill prst="dkUpDiag">
            <a:fgClr>
              <a:srgbClr val="3399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8" name="Rectangle 106" descr="右上がり対角線 (反転)">
            <a:extLst>
              <a:ext uri="{FF2B5EF4-FFF2-40B4-BE49-F238E27FC236}">
                <a16:creationId xmlns:a16="http://schemas.microsoft.com/office/drawing/2014/main" id="{48441E53-23FE-4BE3-A07A-154A85A15A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4014788"/>
            <a:ext cx="450850" cy="450850"/>
          </a:xfrm>
          <a:prstGeom prst="rect">
            <a:avLst/>
          </a:prstGeom>
          <a:pattFill prst="dkUpDiag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19" name="Rectangle 107" descr="右上がり対角線 (反転)">
            <a:extLst>
              <a:ext uri="{FF2B5EF4-FFF2-40B4-BE49-F238E27FC236}">
                <a16:creationId xmlns:a16="http://schemas.microsoft.com/office/drawing/2014/main" id="{0D015F7E-115A-41FB-873A-DE125EF51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4510088"/>
            <a:ext cx="450850" cy="450850"/>
          </a:xfrm>
          <a:prstGeom prst="rect">
            <a:avLst/>
          </a:prstGeom>
          <a:pattFill prst="dkUpDiag">
            <a:fgClr>
              <a:srgbClr val="33CC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0" name="Rectangle 108" descr="右上がり対角線 (反転)">
            <a:extLst>
              <a:ext uri="{FF2B5EF4-FFF2-40B4-BE49-F238E27FC236}">
                <a16:creationId xmlns:a16="http://schemas.microsoft.com/office/drawing/2014/main" id="{4C8395F3-F734-4242-B963-7175F35EE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4014788"/>
            <a:ext cx="450850" cy="450850"/>
          </a:xfrm>
          <a:prstGeom prst="rect">
            <a:avLst/>
          </a:prstGeom>
          <a:pattFill prst="dkUpDiag">
            <a:fgClr>
              <a:srgbClr val="00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1" name="Rectangle 109" descr="右上がり対角線 (反転)">
            <a:extLst>
              <a:ext uri="{FF2B5EF4-FFF2-40B4-BE49-F238E27FC236}">
                <a16:creationId xmlns:a16="http://schemas.microsoft.com/office/drawing/2014/main" id="{70B1BB66-ED15-4367-AFAC-D6544C761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4510088"/>
            <a:ext cx="450850" cy="450850"/>
          </a:xfrm>
          <a:prstGeom prst="rect">
            <a:avLst/>
          </a:prstGeom>
          <a:pattFill prst="dkUpDiag">
            <a:fgClr>
              <a:srgbClr val="3366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2" name="Rectangle 110" descr="右上がり対角線 (反転)">
            <a:extLst>
              <a:ext uri="{FF2B5EF4-FFF2-40B4-BE49-F238E27FC236}">
                <a16:creationId xmlns:a16="http://schemas.microsoft.com/office/drawing/2014/main" id="{F03C089C-037D-42A4-8DA5-30C9F1503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4014788"/>
            <a:ext cx="450850" cy="450850"/>
          </a:xfrm>
          <a:prstGeom prst="rect">
            <a:avLst/>
          </a:prstGeom>
          <a:pattFill prst="dkUpDiag">
            <a:fgClr>
              <a:srgbClr val="6666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3" name="Rectangle 111" descr="右上がり対角線 (反転)">
            <a:extLst>
              <a:ext uri="{FF2B5EF4-FFF2-40B4-BE49-F238E27FC236}">
                <a16:creationId xmlns:a16="http://schemas.microsoft.com/office/drawing/2014/main" id="{191E9500-E957-4352-AE2C-FF389B537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4510088"/>
            <a:ext cx="450850" cy="450850"/>
          </a:xfrm>
          <a:prstGeom prst="rect">
            <a:avLst/>
          </a:prstGeom>
          <a:pattFill prst="dkUpDiag">
            <a:fgClr>
              <a:srgbClr val="8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4" name="Rectangle 112" descr="右上がり対角線 (反転)">
            <a:extLst>
              <a:ext uri="{FF2B5EF4-FFF2-40B4-BE49-F238E27FC236}">
                <a16:creationId xmlns:a16="http://schemas.microsoft.com/office/drawing/2014/main" id="{84D1ECB8-2CAF-4B71-A503-03FDDC7B6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4014788"/>
            <a:ext cx="450850" cy="450850"/>
          </a:xfrm>
          <a:prstGeom prst="rect">
            <a:avLst/>
          </a:prstGeom>
          <a:pattFill prst="dkUpDiag">
            <a:fgClr>
              <a:srgbClr val="8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5" name="Rectangle 113" descr="右上がり対角線 (反転)">
            <a:extLst>
              <a:ext uri="{FF2B5EF4-FFF2-40B4-BE49-F238E27FC236}">
                <a16:creationId xmlns:a16="http://schemas.microsoft.com/office/drawing/2014/main" id="{51601BE2-0756-4927-9ADD-2C658A11A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4510088"/>
            <a:ext cx="450850" cy="4508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6" name="Rectangle 114" descr="右上がり対角線 (反転)">
            <a:extLst>
              <a:ext uri="{FF2B5EF4-FFF2-40B4-BE49-F238E27FC236}">
                <a16:creationId xmlns:a16="http://schemas.microsoft.com/office/drawing/2014/main" id="{22BCF024-22BE-4B19-AB70-10D09A6D4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3519488"/>
            <a:ext cx="450850" cy="45085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7" name="Rectangle 115" descr="右上がり対角線 (反転)">
            <a:extLst>
              <a:ext uri="{FF2B5EF4-FFF2-40B4-BE49-F238E27FC236}">
                <a16:creationId xmlns:a16="http://schemas.microsoft.com/office/drawing/2014/main" id="{7BE5F6F2-FE02-4FB3-B3F5-260FABD50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3519488"/>
            <a:ext cx="450850" cy="450850"/>
          </a:xfrm>
          <a:prstGeom prst="rect">
            <a:avLst/>
          </a:prstGeom>
          <a:pattFill prst="dkUpDiag">
            <a:fgClr>
              <a:srgbClr val="99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8" name="Rectangle 116" descr="右上がり対角線 (反転)">
            <a:extLst>
              <a:ext uri="{FF2B5EF4-FFF2-40B4-BE49-F238E27FC236}">
                <a16:creationId xmlns:a16="http://schemas.microsoft.com/office/drawing/2014/main" id="{ABB105D3-0723-4289-A897-56FE96B1A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3519488"/>
            <a:ext cx="450850" cy="450850"/>
          </a:xfrm>
          <a:prstGeom prst="rect">
            <a:avLst/>
          </a:prstGeom>
          <a:pattFill prst="dkUpDiag">
            <a:fgClr>
              <a:srgbClr val="33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29" name="Rectangle 117" descr="右上がり対角線 (反転)">
            <a:extLst>
              <a:ext uri="{FF2B5EF4-FFF2-40B4-BE49-F238E27FC236}">
                <a16:creationId xmlns:a16="http://schemas.microsoft.com/office/drawing/2014/main" id="{74F942B4-2665-4935-BC9C-E70C3BF9C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3519488"/>
            <a:ext cx="450850" cy="450850"/>
          </a:xfrm>
          <a:prstGeom prst="rect">
            <a:avLst/>
          </a:prstGeom>
          <a:pattFill prst="dkUpDiag">
            <a:fgClr>
              <a:srgbClr val="00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0" name="Rectangle 118" descr="右上がり対角線 (反転)">
            <a:extLst>
              <a:ext uri="{FF2B5EF4-FFF2-40B4-BE49-F238E27FC236}">
                <a16:creationId xmlns:a16="http://schemas.microsoft.com/office/drawing/2014/main" id="{18CD0302-2219-403F-8621-28DB9039D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3519488"/>
            <a:ext cx="450850" cy="450850"/>
          </a:xfrm>
          <a:prstGeom prst="rect">
            <a:avLst/>
          </a:prstGeom>
          <a:pattFill prst="dkUpDiag">
            <a:fgClr>
              <a:srgbClr val="00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1" name="Rectangle 119" descr="右上がり対角線 (反転)">
            <a:extLst>
              <a:ext uri="{FF2B5EF4-FFF2-40B4-BE49-F238E27FC236}">
                <a16:creationId xmlns:a16="http://schemas.microsoft.com/office/drawing/2014/main" id="{50ED8EB5-CEFC-4C6A-AA9F-A5941D2FA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3519488"/>
            <a:ext cx="450850" cy="450850"/>
          </a:xfrm>
          <a:prstGeom prst="rect">
            <a:avLst/>
          </a:prstGeom>
          <a:pattFill prst="dkUpDiag">
            <a:fgClr>
              <a:srgbClr val="0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2" name="Rectangle 120" descr="右上がり対角線 (反転)">
            <a:extLst>
              <a:ext uri="{FF2B5EF4-FFF2-40B4-BE49-F238E27FC236}">
                <a16:creationId xmlns:a16="http://schemas.microsoft.com/office/drawing/2014/main" id="{E403648B-81ED-4A20-AD3D-3E710592D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3519488"/>
            <a:ext cx="450850" cy="450850"/>
          </a:xfrm>
          <a:prstGeom prst="rect">
            <a:avLst/>
          </a:prstGeom>
          <a:pattFill prst="dkUpDiag">
            <a:fgClr>
              <a:srgbClr val="3333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3" name="Rectangle 121" descr="右上がり対角線 (反転)">
            <a:extLst>
              <a:ext uri="{FF2B5EF4-FFF2-40B4-BE49-F238E27FC236}">
                <a16:creationId xmlns:a16="http://schemas.microsoft.com/office/drawing/2014/main" id="{C754D6D1-FBB8-4EFF-B1F0-B73A675C6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3519488"/>
            <a:ext cx="450850" cy="450850"/>
          </a:xfrm>
          <a:prstGeom prst="rect">
            <a:avLst/>
          </a:prstGeom>
          <a:pattFill prst="dkUpDiag">
            <a:fgClr>
              <a:srgbClr val="333333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4" name="Rectangle 122" descr="紙ふぶき (大)">
            <a:extLst>
              <a:ext uri="{FF2B5EF4-FFF2-40B4-BE49-F238E27FC236}">
                <a16:creationId xmlns:a16="http://schemas.microsoft.com/office/drawing/2014/main" id="{839590B1-2B77-4466-A1D9-5E34D0010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5005388"/>
            <a:ext cx="450850" cy="450850"/>
          </a:xfrm>
          <a:prstGeom prst="rect">
            <a:avLst/>
          </a:prstGeom>
          <a:pattFill prst="lgConfetti">
            <a:fgClr>
              <a:srgbClr val="FF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5" name="Rectangle 123" descr="紙ふぶき (大)">
            <a:extLst>
              <a:ext uri="{FF2B5EF4-FFF2-40B4-BE49-F238E27FC236}">
                <a16:creationId xmlns:a16="http://schemas.microsoft.com/office/drawing/2014/main" id="{F25BF35B-1CF8-4C77-B035-67AA47C67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5500688"/>
            <a:ext cx="450850" cy="450850"/>
          </a:xfrm>
          <a:prstGeom prst="rect">
            <a:avLst/>
          </a:prstGeom>
          <a:pattFill prst="lgConfetti">
            <a:fgClr>
              <a:srgbClr val="FF99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6" name="Rectangle 124" descr="紙ふぶき (大)">
            <a:extLst>
              <a:ext uri="{FF2B5EF4-FFF2-40B4-BE49-F238E27FC236}">
                <a16:creationId xmlns:a16="http://schemas.microsoft.com/office/drawing/2014/main" id="{D4E78A22-9F40-45BE-86DE-03C395A1A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5005388"/>
            <a:ext cx="450850" cy="450850"/>
          </a:xfrm>
          <a:prstGeom prst="rect">
            <a:avLst/>
          </a:prstGeom>
          <a:pattFill prst="lgConfetti">
            <a:fgClr>
              <a:srgbClr val="FF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7" name="Rectangle 125" descr="紙ふぶき (大)">
            <a:extLst>
              <a:ext uri="{FF2B5EF4-FFF2-40B4-BE49-F238E27FC236}">
                <a16:creationId xmlns:a16="http://schemas.microsoft.com/office/drawing/2014/main" id="{836DA6CA-454A-48E6-B014-F55D079E3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5500688"/>
            <a:ext cx="450850" cy="450850"/>
          </a:xfrm>
          <a:prstGeom prst="rect">
            <a:avLst/>
          </a:prstGeom>
          <a:pattFill prst="lgConfetti">
            <a:fgClr>
              <a:srgbClr val="FFCC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8" name="Rectangle 126" descr="紙ふぶき (大)">
            <a:extLst>
              <a:ext uri="{FF2B5EF4-FFF2-40B4-BE49-F238E27FC236}">
                <a16:creationId xmlns:a16="http://schemas.microsoft.com/office/drawing/2014/main" id="{427429F0-9972-4168-83DC-314F64F1A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5005388"/>
            <a:ext cx="450850" cy="450850"/>
          </a:xfrm>
          <a:prstGeom prst="rect">
            <a:avLst/>
          </a:prstGeom>
          <a:pattFill prst="lgConfetti">
            <a:fgClr>
              <a:srgbClr val="FF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39" name="Rectangle 127" descr="紙ふぶき (大)">
            <a:extLst>
              <a:ext uri="{FF2B5EF4-FFF2-40B4-BE49-F238E27FC236}">
                <a16:creationId xmlns:a16="http://schemas.microsoft.com/office/drawing/2014/main" id="{3FBAE968-B6F3-4298-9DEF-1BCD28100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5500688"/>
            <a:ext cx="450850" cy="450850"/>
          </a:xfrm>
          <a:prstGeom prst="rect">
            <a:avLst/>
          </a:prstGeom>
          <a:pattFill prst="lgConfetti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0" name="Rectangle 128" descr="紙ふぶき (大)">
            <a:extLst>
              <a:ext uri="{FF2B5EF4-FFF2-40B4-BE49-F238E27FC236}">
                <a16:creationId xmlns:a16="http://schemas.microsoft.com/office/drawing/2014/main" id="{94FEC672-83FE-49AB-9836-97E1A0371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5005388"/>
            <a:ext cx="450850" cy="450850"/>
          </a:xfrm>
          <a:prstGeom prst="rect">
            <a:avLst/>
          </a:prstGeom>
          <a:pattFill prst="lgConfetti">
            <a:fgClr>
              <a:srgbClr val="00FF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1" name="Rectangle 129" descr="紙ふぶき (大)">
            <a:extLst>
              <a:ext uri="{FF2B5EF4-FFF2-40B4-BE49-F238E27FC236}">
                <a16:creationId xmlns:a16="http://schemas.microsoft.com/office/drawing/2014/main" id="{8341DE2F-3F86-45D0-812D-481AE28C4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5500688"/>
            <a:ext cx="450850" cy="450850"/>
          </a:xfrm>
          <a:prstGeom prst="rect">
            <a:avLst/>
          </a:prstGeom>
          <a:pattFill prst="lgConfetti">
            <a:fgClr>
              <a:srgbClr val="CCFF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2" name="Rectangle 130" descr="紙ふぶき (大)">
            <a:extLst>
              <a:ext uri="{FF2B5EF4-FFF2-40B4-BE49-F238E27FC236}">
                <a16:creationId xmlns:a16="http://schemas.microsoft.com/office/drawing/2014/main" id="{44E7160A-65DF-43EC-9444-3E06001B7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5005388"/>
            <a:ext cx="450850" cy="450850"/>
          </a:xfrm>
          <a:prstGeom prst="rect">
            <a:avLst/>
          </a:prstGeom>
          <a:pattFill prst="lgConfetti">
            <a:fgClr>
              <a:srgbClr val="00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3" name="Rectangle 131" descr="紙ふぶき (大)">
            <a:extLst>
              <a:ext uri="{FF2B5EF4-FFF2-40B4-BE49-F238E27FC236}">
                <a16:creationId xmlns:a16="http://schemas.microsoft.com/office/drawing/2014/main" id="{49F7B1E8-0CAD-4AFC-AF66-7C30CBB08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5500688"/>
            <a:ext cx="450850" cy="450850"/>
          </a:xfrm>
          <a:prstGeom prst="rect">
            <a:avLst/>
          </a:prstGeom>
          <a:pattFill prst="lgConfetti">
            <a:fgClr>
              <a:srgbClr val="CC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4" name="Rectangle 132" descr="紙ふぶき (大)">
            <a:extLst>
              <a:ext uri="{FF2B5EF4-FFF2-40B4-BE49-F238E27FC236}">
                <a16:creationId xmlns:a16="http://schemas.microsoft.com/office/drawing/2014/main" id="{807AE412-B6E7-4734-90EC-39C95F57D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5005388"/>
            <a:ext cx="450850" cy="450850"/>
          </a:xfrm>
          <a:prstGeom prst="rect">
            <a:avLst/>
          </a:prstGeom>
          <a:pattFill prst="lgConfetti">
            <a:fgClr>
              <a:srgbClr val="00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5" name="Rectangle 133" descr="紙ふぶき (大)">
            <a:extLst>
              <a:ext uri="{FF2B5EF4-FFF2-40B4-BE49-F238E27FC236}">
                <a16:creationId xmlns:a16="http://schemas.microsoft.com/office/drawing/2014/main" id="{A8F21F7D-51D9-431C-9052-24A0FE9D4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5500688"/>
            <a:ext cx="450850" cy="450850"/>
          </a:xfrm>
          <a:prstGeom prst="rect">
            <a:avLst/>
          </a:prstGeom>
          <a:pattFill prst="lgConfetti">
            <a:fgClr>
              <a:srgbClr val="99CC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6" name="Rectangle 134" descr="紙ふぶき (大)">
            <a:extLst>
              <a:ext uri="{FF2B5EF4-FFF2-40B4-BE49-F238E27FC236}">
                <a16:creationId xmlns:a16="http://schemas.microsoft.com/office/drawing/2014/main" id="{50F34ADC-C0A7-4029-B71F-A537340D0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5005388"/>
            <a:ext cx="450850" cy="450850"/>
          </a:xfrm>
          <a:prstGeom prst="rect">
            <a:avLst/>
          </a:prstGeom>
          <a:pattFill prst="lgConfetti">
            <a:fgClr>
              <a:srgbClr val="99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7" name="Rectangle 135" descr="紙ふぶき (大)">
            <a:extLst>
              <a:ext uri="{FF2B5EF4-FFF2-40B4-BE49-F238E27FC236}">
                <a16:creationId xmlns:a16="http://schemas.microsoft.com/office/drawing/2014/main" id="{871D7C20-425F-495B-993F-46556CBA4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5500688"/>
            <a:ext cx="450850" cy="450850"/>
          </a:xfrm>
          <a:prstGeom prst="rect">
            <a:avLst/>
          </a:prstGeom>
          <a:pattFill prst="lgConfetti">
            <a:fgClr>
              <a:srgbClr val="CC99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8" name="Rectangle 136" descr="紙ふぶき (大)">
            <a:extLst>
              <a:ext uri="{FF2B5EF4-FFF2-40B4-BE49-F238E27FC236}">
                <a16:creationId xmlns:a16="http://schemas.microsoft.com/office/drawing/2014/main" id="{D780FD72-2DA5-40DF-8CD8-D101BE054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5005388"/>
            <a:ext cx="450850" cy="450850"/>
          </a:xfrm>
          <a:prstGeom prst="rect">
            <a:avLst/>
          </a:prstGeom>
          <a:pattFill prst="lgConfetti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49" name="Rectangle 137" descr="紙ふぶき (大)">
            <a:extLst>
              <a:ext uri="{FF2B5EF4-FFF2-40B4-BE49-F238E27FC236}">
                <a16:creationId xmlns:a16="http://schemas.microsoft.com/office/drawing/2014/main" id="{889BB6AE-F21A-4F78-AD74-608EC707C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5500688"/>
            <a:ext cx="450850" cy="450850"/>
          </a:xfrm>
          <a:prstGeom prst="rect">
            <a:avLst/>
          </a:prstGeom>
          <a:pattFill prst="lgConfetti">
            <a:fgClr>
              <a:srgbClr val="FFFF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0" name="Rectangle 138" descr="紙ふぶき (大)">
            <a:extLst>
              <a:ext uri="{FF2B5EF4-FFF2-40B4-BE49-F238E27FC236}">
                <a16:creationId xmlns:a16="http://schemas.microsoft.com/office/drawing/2014/main" id="{758DF968-7275-4839-B922-CCB914E15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4014788"/>
            <a:ext cx="450850" cy="450850"/>
          </a:xfrm>
          <a:prstGeom prst="rect">
            <a:avLst/>
          </a:prstGeom>
          <a:pattFill prst="lgConfetti">
            <a:fgClr>
              <a:srgbClr val="8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1" name="Rectangle 139" descr="紙ふぶき (大)">
            <a:extLst>
              <a:ext uri="{FF2B5EF4-FFF2-40B4-BE49-F238E27FC236}">
                <a16:creationId xmlns:a16="http://schemas.microsoft.com/office/drawing/2014/main" id="{D5ADC47C-D19B-4D0B-88A0-D40A7626A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4510088"/>
            <a:ext cx="450850" cy="450850"/>
          </a:xfrm>
          <a:prstGeom prst="rect">
            <a:avLst/>
          </a:prstGeom>
          <a:pattFill prst="lgConfetti">
            <a:fgClr>
              <a:srgbClr val="FF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2" name="Rectangle 140" descr="紙ふぶき (大)">
            <a:extLst>
              <a:ext uri="{FF2B5EF4-FFF2-40B4-BE49-F238E27FC236}">
                <a16:creationId xmlns:a16="http://schemas.microsoft.com/office/drawing/2014/main" id="{864282AD-C10C-49EA-A5D9-715206AB9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4014788"/>
            <a:ext cx="450850" cy="450850"/>
          </a:xfrm>
          <a:prstGeom prst="rect">
            <a:avLst/>
          </a:prstGeom>
          <a:pattFill prst="lgConfetti">
            <a:fgClr>
              <a:srgbClr val="FF66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3" name="Rectangle 141" descr="紙ふぶき (大)">
            <a:extLst>
              <a:ext uri="{FF2B5EF4-FFF2-40B4-BE49-F238E27FC236}">
                <a16:creationId xmlns:a16="http://schemas.microsoft.com/office/drawing/2014/main" id="{FEC190BD-C6E4-4DB3-8E8E-937B9E27E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4510088"/>
            <a:ext cx="450850" cy="450850"/>
          </a:xfrm>
          <a:prstGeom prst="rect">
            <a:avLst/>
          </a:prstGeom>
          <a:pattFill prst="lgConfetti">
            <a:fgClr>
              <a:srgbClr val="FF99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4" name="Rectangle 142" descr="紙ふぶき (大)">
            <a:extLst>
              <a:ext uri="{FF2B5EF4-FFF2-40B4-BE49-F238E27FC236}">
                <a16:creationId xmlns:a16="http://schemas.microsoft.com/office/drawing/2014/main" id="{6D315656-C2C7-412D-8C08-2D2EFBA4B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4014788"/>
            <a:ext cx="450850" cy="450850"/>
          </a:xfrm>
          <a:prstGeom prst="rect">
            <a:avLst/>
          </a:prstGeom>
          <a:pattFill prst="lgConfetti">
            <a:fgClr>
              <a:srgbClr val="8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5" name="Rectangle 143" descr="紙ふぶき (大)">
            <a:extLst>
              <a:ext uri="{FF2B5EF4-FFF2-40B4-BE49-F238E27FC236}">
                <a16:creationId xmlns:a16="http://schemas.microsoft.com/office/drawing/2014/main" id="{6D7E940E-7CAF-4AB0-A59E-D9C009AF7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4510088"/>
            <a:ext cx="450850" cy="450850"/>
          </a:xfrm>
          <a:prstGeom prst="rect">
            <a:avLst/>
          </a:prstGeom>
          <a:pattFill prst="lgConfetti">
            <a:fgClr>
              <a:srgbClr val="99CC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6" name="Rectangle 144" descr="紙ふぶき (大)">
            <a:extLst>
              <a:ext uri="{FF2B5EF4-FFF2-40B4-BE49-F238E27FC236}">
                <a16:creationId xmlns:a16="http://schemas.microsoft.com/office/drawing/2014/main" id="{E1AF9692-4BDE-4473-8264-B26D1EAA2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4014788"/>
            <a:ext cx="450850" cy="450850"/>
          </a:xfrm>
          <a:prstGeom prst="rect">
            <a:avLst/>
          </a:prstGeom>
          <a:pattFill prst="lgConfetti">
            <a:fgClr>
              <a:srgbClr val="008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7" name="Rectangle 145" descr="紙ふぶき (大)">
            <a:extLst>
              <a:ext uri="{FF2B5EF4-FFF2-40B4-BE49-F238E27FC236}">
                <a16:creationId xmlns:a16="http://schemas.microsoft.com/office/drawing/2014/main" id="{E8408EA3-FCA6-430F-A7F9-D5598DA7D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4510088"/>
            <a:ext cx="450850" cy="450850"/>
          </a:xfrm>
          <a:prstGeom prst="rect">
            <a:avLst/>
          </a:prstGeom>
          <a:pattFill prst="lgConfetti">
            <a:fgClr>
              <a:srgbClr val="3399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8" name="Rectangle 146" descr="紙ふぶき (大)">
            <a:extLst>
              <a:ext uri="{FF2B5EF4-FFF2-40B4-BE49-F238E27FC236}">
                <a16:creationId xmlns:a16="http://schemas.microsoft.com/office/drawing/2014/main" id="{7D298343-6A4F-4504-B51A-69D505272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4014788"/>
            <a:ext cx="450850" cy="450850"/>
          </a:xfrm>
          <a:prstGeom prst="rect">
            <a:avLst/>
          </a:prstGeom>
          <a:pattFill prst="lgConfetti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59" name="Rectangle 147" descr="紙ふぶき (大)">
            <a:extLst>
              <a:ext uri="{FF2B5EF4-FFF2-40B4-BE49-F238E27FC236}">
                <a16:creationId xmlns:a16="http://schemas.microsoft.com/office/drawing/2014/main" id="{746C5DE8-EA42-4E4F-9048-23C5DFA8A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4510088"/>
            <a:ext cx="450850" cy="450850"/>
          </a:xfrm>
          <a:prstGeom prst="rect">
            <a:avLst/>
          </a:prstGeom>
          <a:pattFill prst="lgConfetti">
            <a:fgClr>
              <a:srgbClr val="33CCCC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0" name="Rectangle 148" descr="紙ふぶき (大)">
            <a:extLst>
              <a:ext uri="{FF2B5EF4-FFF2-40B4-BE49-F238E27FC236}">
                <a16:creationId xmlns:a16="http://schemas.microsoft.com/office/drawing/2014/main" id="{16B4044E-2F33-457D-B6F7-2E4EFE26A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4014788"/>
            <a:ext cx="450850" cy="450850"/>
          </a:xfrm>
          <a:prstGeom prst="rect">
            <a:avLst/>
          </a:prstGeom>
          <a:pattFill prst="lgConfetti">
            <a:fgClr>
              <a:srgbClr val="0000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1" name="Rectangle 149" descr="紙ふぶき (大)">
            <a:extLst>
              <a:ext uri="{FF2B5EF4-FFF2-40B4-BE49-F238E27FC236}">
                <a16:creationId xmlns:a16="http://schemas.microsoft.com/office/drawing/2014/main" id="{57AED1F4-34C3-460D-9776-E0C264448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4510088"/>
            <a:ext cx="450850" cy="450850"/>
          </a:xfrm>
          <a:prstGeom prst="rect">
            <a:avLst/>
          </a:prstGeom>
          <a:pattFill prst="lgConfetti">
            <a:fgClr>
              <a:srgbClr val="3366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2" name="Rectangle 150" descr="紙ふぶき (大)">
            <a:extLst>
              <a:ext uri="{FF2B5EF4-FFF2-40B4-BE49-F238E27FC236}">
                <a16:creationId xmlns:a16="http://schemas.microsoft.com/office/drawing/2014/main" id="{EB146B25-55DF-425D-8768-9F3D07803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4014788"/>
            <a:ext cx="450850" cy="450850"/>
          </a:xfrm>
          <a:prstGeom prst="rect">
            <a:avLst/>
          </a:prstGeom>
          <a:pattFill prst="lgConfetti">
            <a:fgClr>
              <a:srgbClr val="6666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3" name="Rectangle 151" descr="紙ふぶき (大)">
            <a:extLst>
              <a:ext uri="{FF2B5EF4-FFF2-40B4-BE49-F238E27FC236}">
                <a16:creationId xmlns:a16="http://schemas.microsoft.com/office/drawing/2014/main" id="{1F973EC8-89D4-48BC-B4B1-378474556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4510088"/>
            <a:ext cx="450850" cy="450850"/>
          </a:xfrm>
          <a:prstGeom prst="rect">
            <a:avLst/>
          </a:prstGeom>
          <a:pattFill prst="lgConfetti">
            <a:fgClr>
              <a:srgbClr val="8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4" name="Rectangle 152" descr="紙ふぶき (大)">
            <a:extLst>
              <a:ext uri="{FF2B5EF4-FFF2-40B4-BE49-F238E27FC236}">
                <a16:creationId xmlns:a16="http://schemas.microsoft.com/office/drawing/2014/main" id="{30E1D2FC-E292-488F-9BEC-073EB9564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4014788"/>
            <a:ext cx="450850" cy="450850"/>
          </a:xfrm>
          <a:prstGeom prst="rect">
            <a:avLst/>
          </a:prstGeom>
          <a:pattFill prst="lgConfetti">
            <a:fgClr>
              <a:srgbClr val="8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5" name="Rectangle 153" descr="紙ふぶき (大)">
            <a:extLst>
              <a:ext uri="{FF2B5EF4-FFF2-40B4-BE49-F238E27FC236}">
                <a16:creationId xmlns:a16="http://schemas.microsoft.com/office/drawing/2014/main" id="{CBECB5D3-2774-4B17-B544-1C77B0D35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4510088"/>
            <a:ext cx="450850" cy="450850"/>
          </a:xfrm>
          <a:prstGeom prst="rect">
            <a:avLst/>
          </a:prstGeom>
          <a:pattFill prst="lgConfetti">
            <a:fgClr>
              <a:srgbClr val="96969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6" name="Rectangle 154" descr="紙ふぶき (大)">
            <a:extLst>
              <a:ext uri="{FF2B5EF4-FFF2-40B4-BE49-F238E27FC236}">
                <a16:creationId xmlns:a16="http://schemas.microsoft.com/office/drawing/2014/main" id="{B4D3ADF6-5509-40A2-9121-DDF37527D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3519488"/>
            <a:ext cx="450850" cy="450850"/>
          </a:xfrm>
          <a:prstGeom prst="rect">
            <a:avLst/>
          </a:prstGeom>
          <a:pattFill prst="lgConfetti">
            <a:fgClr>
              <a:srgbClr val="0000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7" name="Rectangle 155" descr="紙ふぶき (大)">
            <a:extLst>
              <a:ext uri="{FF2B5EF4-FFF2-40B4-BE49-F238E27FC236}">
                <a16:creationId xmlns:a16="http://schemas.microsoft.com/office/drawing/2014/main" id="{C6B7B353-4ED9-4654-8BAC-AA4384690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3519488"/>
            <a:ext cx="450850" cy="450850"/>
          </a:xfrm>
          <a:prstGeom prst="rect">
            <a:avLst/>
          </a:prstGeom>
          <a:pattFill prst="lgConfetti">
            <a:fgClr>
              <a:srgbClr val="99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8" name="Rectangle 156" descr="紙ふぶき (大)">
            <a:extLst>
              <a:ext uri="{FF2B5EF4-FFF2-40B4-BE49-F238E27FC236}">
                <a16:creationId xmlns:a16="http://schemas.microsoft.com/office/drawing/2014/main" id="{84C2CD39-AD65-4792-8E60-BA212C618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3519488"/>
            <a:ext cx="450850" cy="450850"/>
          </a:xfrm>
          <a:prstGeom prst="rect">
            <a:avLst/>
          </a:prstGeom>
          <a:pattFill prst="lgConfetti">
            <a:fgClr>
              <a:srgbClr val="33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69" name="Rectangle 157" descr="紙ふぶき (大)">
            <a:extLst>
              <a:ext uri="{FF2B5EF4-FFF2-40B4-BE49-F238E27FC236}">
                <a16:creationId xmlns:a16="http://schemas.microsoft.com/office/drawing/2014/main" id="{C622EB15-92D6-4EB4-A9BF-4B9F0DE58F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3519488"/>
            <a:ext cx="450850" cy="450850"/>
          </a:xfrm>
          <a:prstGeom prst="rect">
            <a:avLst/>
          </a:prstGeom>
          <a:pattFill prst="lgConfetti">
            <a:fgClr>
              <a:srgbClr val="00330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70" name="Rectangle 158" descr="紙ふぶき (大)">
            <a:extLst>
              <a:ext uri="{FF2B5EF4-FFF2-40B4-BE49-F238E27FC236}">
                <a16:creationId xmlns:a16="http://schemas.microsoft.com/office/drawing/2014/main" id="{054AAEB8-7B4D-4C37-9773-13F1425DD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3519488"/>
            <a:ext cx="450850" cy="450850"/>
          </a:xfrm>
          <a:prstGeom prst="rect">
            <a:avLst/>
          </a:prstGeom>
          <a:pattFill prst="lgConfetti">
            <a:fgClr>
              <a:srgbClr val="00336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71" name="Rectangle 159" descr="紙ふぶき (大)">
            <a:extLst>
              <a:ext uri="{FF2B5EF4-FFF2-40B4-BE49-F238E27FC236}">
                <a16:creationId xmlns:a16="http://schemas.microsoft.com/office/drawing/2014/main" id="{42BA74F2-C0EA-4A05-A175-E56F692F5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3519488"/>
            <a:ext cx="450850" cy="450850"/>
          </a:xfrm>
          <a:prstGeom prst="rect">
            <a:avLst/>
          </a:prstGeom>
          <a:pattFill prst="lgConfetti">
            <a:fgClr>
              <a:srgbClr val="000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72" name="Rectangle 160" descr="紙ふぶき (大)">
            <a:extLst>
              <a:ext uri="{FF2B5EF4-FFF2-40B4-BE49-F238E27FC236}">
                <a16:creationId xmlns:a16="http://schemas.microsoft.com/office/drawing/2014/main" id="{98414B06-69A7-4F59-96B5-61CA8D259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3519488"/>
            <a:ext cx="450850" cy="450850"/>
          </a:xfrm>
          <a:prstGeom prst="rect">
            <a:avLst/>
          </a:prstGeom>
          <a:pattFill prst="lgConfetti">
            <a:fgClr>
              <a:srgbClr val="333399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73" name="Rectangle 161" descr="紙ふぶき (大)">
            <a:extLst>
              <a:ext uri="{FF2B5EF4-FFF2-40B4-BE49-F238E27FC236}">
                <a16:creationId xmlns:a16="http://schemas.microsoft.com/office/drawing/2014/main" id="{AC0EF320-2721-4FFD-B7AC-8E1F15AF3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3519488"/>
            <a:ext cx="450850" cy="450850"/>
          </a:xfrm>
          <a:prstGeom prst="rect">
            <a:avLst/>
          </a:prstGeom>
          <a:pattFill prst="lgConfetti">
            <a:fgClr>
              <a:srgbClr val="333333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 descr="ざらざら">
            <a:extLst>
              <a:ext uri="{FF2B5EF4-FFF2-40B4-BE49-F238E27FC236}">
                <a16:creationId xmlns:a16="http://schemas.microsoft.com/office/drawing/2014/main" id="{2232A4E4-25E2-4BF0-8A3E-6B36669F4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124075"/>
            <a:ext cx="450850" cy="450850"/>
          </a:xfrm>
          <a:prstGeom prst="rect">
            <a:avLst/>
          </a:prstGeom>
          <a:pattFill prst="trellis">
            <a:fgClr>
              <a:srgbClr val="FF00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39" name="Rectangle 3" descr="ざらざら">
            <a:extLst>
              <a:ext uri="{FF2B5EF4-FFF2-40B4-BE49-F238E27FC236}">
                <a16:creationId xmlns:a16="http://schemas.microsoft.com/office/drawing/2014/main" id="{E261AFF0-E6E1-4730-A287-6AF86C9A3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619375"/>
            <a:ext cx="450850" cy="450850"/>
          </a:xfrm>
          <a:prstGeom prst="rect">
            <a:avLst/>
          </a:prstGeom>
          <a:pattFill prst="trellis">
            <a:fgClr>
              <a:srgbClr val="FF99CC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0" name="Rectangle 4" descr="ざらざら">
            <a:extLst>
              <a:ext uri="{FF2B5EF4-FFF2-40B4-BE49-F238E27FC236}">
                <a16:creationId xmlns:a16="http://schemas.microsoft.com/office/drawing/2014/main" id="{E78C261B-714E-4E18-AF1D-B46446857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124075"/>
            <a:ext cx="450850" cy="450850"/>
          </a:xfrm>
          <a:prstGeom prst="rect">
            <a:avLst/>
          </a:prstGeom>
          <a:pattFill prst="trellis">
            <a:fgClr>
              <a:srgbClr val="FFCC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1" name="Rectangle 5" descr="ざらざら">
            <a:extLst>
              <a:ext uri="{FF2B5EF4-FFF2-40B4-BE49-F238E27FC236}">
                <a16:creationId xmlns:a16="http://schemas.microsoft.com/office/drawing/2014/main" id="{34DCE91F-99D0-449D-9EA2-DC3054515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619375"/>
            <a:ext cx="450850" cy="450850"/>
          </a:xfrm>
          <a:prstGeom prst="rect">
            <a:avLst/>
          </a:prstGeom>
          <a:pattFill prst="trellis">
            <a:fgClr>
              <a:srgbClr val="FFCC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2" name="Rectangle 6" descr="ざらざら">
            <a:extLst>
              <a:ext uri="{FF2B5EF4-FFF2-40B4-BE49-F238E27FC236}">
                <a16:creationId xmlns:a16="http://schemas.microsoft.com/office/drawing/2014/main" id="{03E2E157-20B3-4DB8-B17E-8C1A4BD7E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124075"/>
            <a:ext cx="450850" cy="450850"/>
          </a:xfrm>
          <a:prstGeom prst="rect">
            <a:avLst/>
          </a:prstGeom>
          <a:pattFill prst="trellis">
            <a:fgClr>
              <a:srgbClr val="FFFF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3" name="Rectangle 7" descr="ざらざら">
            <a:extLst>
              <a:ext uri="{FF2B5EF4-FFF2-40B4-BE49-F238E27FC236}">
                <a16:creationId xmlns:a16="http://schemas.microsoft.com/office/drawing/2014/main" id="{34E63351-A8A8-4068-AD22-7F39BAC66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2619375"/>
            <a:ext cx="450850" cy="450850"/>
          </a:xfrm>
          <a:prstGeom prst="rect">
            <a:avLst/>
          </a:prstGeom>
          <a:pattFill prst="trellis">
            <a:fgClr>
              <a:srgbClr val="FFFF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4" name="Rectangle 8" descr="ざらざら">
            <a:extLst>
              <a:ext uri="{FF2B5EF4-FFF2-40B4-BE49-F238E27FC236}">
                <a16:creationId xmlns:a16="http://schemas.microsoft.com/office/drawing/2014/main" id="{0254B385-DF62-4EB9-8388-FEBE1243D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124075"/>
            <a:ext cx="450850" cy="450850"/>
          </a:xfrm>
          <a:prstGeom prst="rect">
            <a:avLst/>
          </a:prstGeom>
          <a:pattFill prst="trellis">
            <a:fgClr>
              <a:srgbClr val="00FF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5" name="Rectangle 9" descr="ざらざら">
            <a:extLst>
              <a:ext uri="{FF2B5EF4-FFF2-40B4-BE49-F238E27FC236}">
                <a16:creationId xmlns:a16="http://schemas.microsoft.com/office/drawing/2014/main" id="{50F80293-D24D-481E-A86A-F913E38BB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2619375"/>
            <a:ext cx="450850" cy="450850"/>
          </a:xfrm>
          <a:prstGeom prst="rect">
            <a:avLst/>
          </a:prstGeom>
          <a:pattFill prst="trellis">
            <a:fgClr>
              <a:srgbClr val="CCFFCC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6" name="Rectangle 10" descr="ざらざら">
            <a:extLst>
              <a:ext uri="{FF2B5EF4-FFF2-40B4-BE49-F238E27FC236}">
                <a16:creationId xmlns:a16="http://schemas.microsoft.com/office/drawing/2014/main" id="{4AC90AE9-29BD-43B8-A17B-B47BAEE91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124075"/>
            <a:ext cx="450850" cy="450850"/>
          </a:xfrm>
          <a:prstGeom prst="rect">
            <a:avLst/>
          </a:prstGeom>
          <a:pattFill prst="trellis">
            <a:fgClr>
              <a:srgbClr val="00FF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7" name="Rectangle 11" descr="ざらざら">
            <a:extLst>
              <a:ext uri="{FF2B5EF4-FFF2-40B4-BE49-F238E27FC236}">
                <a16:creationId xmlns:a16="http://schemas.microsoft.com/office/drawing/2014/main" id="{E9A7B9C3-B1A0-42D7-86FB-2E9A4AE5A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2619375"/>
            <a:ext cx="450850" cy="450850"/>
          </a:xfrm>
          <a:prstGeom prst="rect">
            <a:avLst/>
          </a:prstGeom>
          <a:pattFill prst="trellis">
            <a:fgClr>
              <a:srgbClr val="CCFF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8" name="Rectangle 12" descr="ざらざら">
            <a:extLst>
              <a:ext uri="{FF2B5EF4-FFF2-40B4-BE49-F238E27FC236}">
                <a16:creationId xmlns:a16="http://schemas.microsoft.com/office/drawing/2014/main" id="{82F9238E-C9F4-4173-9B44-354F63C4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124075"/>
            <a:ext cx="450850" cy="450850"/>
          </a:xfrm>
          <a:prstGeom prst="rect">
            <a:avLst/>
          </a:prstGeom>
          <a:pattFill prst="trellis">
            <a:fgClr>
              <a:srgbClr val="00CC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9" name="Rectangle 13" descr="ざらざら">
            <a:extLst>
              <a:ext uri="{FF2B5EF4-FFF2-40B4-BE49-F238E27FC236}">
                <a16:creationId xmlns:a16="http://schemas.microsoft.com/office/drawing/2014/main" id="{37997D61-1E7D-4CE6-82DD-84CCE6C44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2619375"/>
            <a:ext cx="450850" cy="450850"/>
          </a:xfrm>
          <a:prstGeom prst="rect">
            <a:avLst/>
          </a:prstGeom>
          <a:pattFill prst="trellis">
            <a:fgClr>
              <a:srgbClr val="99CC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0" name="Rectangle 14" descr="ざらざら">
            <a:extLst>
              <a:ext uri="{FF2B5EF4-FFF2-40B4-BE49-F238E27FC236}">
                <a16:creationId xmlns:a16="http://schemas.microsoft.com/office/drawing/2014/main" id="{22E0A4E5-20C3-44E5-8A2E-57E5EF359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124075"/>
            <a:ext cx="450850" cy="450850"/>
          </a:xfrm>
          <a:prstGeom prst="rect">
            <a:avLst/>
          </a:prstGeom>
          <a:pattFill prst="trellis">
            <a:fgClr>
              <a:srgbClr val="99336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1" name="Rectangle 15" descr="ざらざら">
            <a:extLst>
              <a:ext uri="{FF2B5EF4-FFF2-40B4-BE49-F238E27FC236}">
                <a16:creationId xmlns:a16="http://schemas.microsoft.com/office/drawing/2014/main" id="{4B1D979D-F5E7-44E2-B5DC-CE67C16FB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2619375"/>
            <a:ext cx="450850" cy="450850"/>
          </a:xfrm>
          <a:prstGeom prst="rect">
            <a:avLst/>
          </a:prstGeom>
          <a:pattFill prst="trellis">
            <a:fgClr>
              <a:srgbClr val="CC99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2" name="Rectangle 16" descr="ざらざら">
            <a:extLst>
              <a:ext uri="{FF2B5EF4-FFF2-40B4-BE49-F238E27FC236}">
                <a16:creationId xmlns:a16="http://schemas.microsoft.com/office/drawing/2014/main" id="{48AF28B4-C7DB-4781-BEC3-D3DB0C903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124075"/>
            <a:ext cx="450850" cy="450850"/>
          </a:xfrm>
          <a:prstGeom prst="rect">
            <a:avLst/>
          </a:prstGeom>
          <a:pattFill prst="trellis">
            <a:fgClr>
              <a:srgbClr val="C0C0C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3" name="Rectangle 17" descr="ざらざら">
            <a:extLst>
              <a:ext uri="{FF2B5EF4-FFF2-40B4-BE49-F238E27FC236}">
                <a16:creationId xmlns:a16="http://schemas.microsoft.com/office/drawing/2014/main" id="{BE743B8D-ACCE-4FF2-973B-AF6E60E09E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619375"/>
            <a:ext cx="450850" cy="450850"/>
          </a:xfrm>
          <a:prstGeom prst="rect">
            <a:avLst/>
          </a:prstGeom>
          <a:pattFill prst="trellis">
            <a:fgClr>
              <a:srgbClr val="FFFF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4" name="Rectangle 18" descr="ざらざら">
            <a:extLst>
              <a:ext uri="{FF2B5EF4-FFF2-40B4-BE49-F238E27FC236}">
                <a16:creationId xmlns:a16="http://schemas.microsoft.com/office/drawing/2014/main" id="{CDF462F9-8894-4EF9-BF11-687649A25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133475"/>
            <a:ext cx="450850" cy="450850"/>
          </a:xfrm>
          <a:prstGeom prst="rect">
            <a:avLst/>
          </a:prstGeom>
          <a:pattFill prst="trellis">
            <a:fgClr>
              <a:srgbClr val="800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5" name="Rectangle 19" descr="ざらざら">
            <a:extLst>
              <a:ext uri="{FF2B5EF4-FFF2-40B4-BE49-F238E27FC236}">
                <a16:creationId xmlns:a16="http://schemas.microsoft.com/office/drawing/2014/main" id="{B4CD5E40-7C0A-49AC-8F6F-13069465E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1628775"/>
            <a:ext cx="450850" cy="450850"/>
          </a:xfrm>
          <a:prstGeom prst="rect">
            <a:avLst/>
          </a:prstGeom>
          <a:pattFill prst="trellis">
            <a:fgClr>
              <a:srgbClr val="FF0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6" name="Rectangle 20" descr="ざらざら">
            <a:extLst>
              <a:ext uri="{FF2B5EF4-FFF2-40B4-BE49-F238E27FC236}">
                <a16:creationId xmlns:a16="http://schemas.microsoft.com/office/drawing/2014/main" id="{F7245E27-FA20-443E-8805-6EBBCD2F9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133475"/>
            <a:ext cx="450850" cy="450850"/>
          </a:xfrm>
          <a:prstGeom prst="rect">
            <a:avLst/>
          </a:prstGeom>
          <a:pattFill prst="trellis">
            <a:fgClr>
              <a:srgbClr val="FF66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7" name="Rectangle 21" descr="ざらざら">
            <a:extLst>
              <a:ext uri="{FF2B5EF4-FFF2-40B4-BE49-F238E27FC236}">
                <a16:creationId xmlns:a16="http://schemas.microsoft.com/office/drawing/2014/main" id="{A6031E4C-774C-4222-AC70-24D8F4B01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28775"/>
            <a:ext cx="450850" cy="450850"/>
          </a:xfrm>
          <a:prstGeom prst="rect">
            <a:avLst/>
          </a:prstGeom>
          <a:pattFill prst="trellis">
            <a:fgClr>
              <a:srgbClr val="FF99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8" name="Rectangle 22" descr="ざらざら">
            <a:extLst>
              <a:ext uri="{FF2B5EF4-FFF2-40B4-BE49-F238E27FC236}">
                <a16:creationId xmlns:a16="http://schemas.microsoft.com/office/drawing/2014/main" id="{95286061-F857-4FB1-93BD-D207EDA34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133475"/>
            <a:ext cx="450850" cy="450850"/>
          </a:xfrm>
          <a:prstGeom prst="rect">
            <a:avLst/>
          </a:prstGeom>
          <a:pattFill prst="trellis">
            <a:fgClr>
              <a:srgbClr val="808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9" name="Rectangle 23" descr="ざらざら">
            <a:extLst>
              <a:ext uri="{FF2B5EF4-FFF2-40B4-BE49-F238E27FC236}">
                <a16:creationId xmlns:a16="http://schemas.microsoft.com/office/drawing/2014/main" id="{5F5FA83B-BAA2-4CD9-944D-EAB7B4639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1628775"/>
            <a:ext cx="450850" cy="450850"/>
          </a:xfrm>
          <a:prstGeom prst="rect">
            <a:avLst/>
          </a:prstGeom>
          <a:pattFill prst="trellis">
            <a:fgClr>
              <a:srgbClr val="99CC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0" name="Rectangle 24" descr="ざらざら">
            <a:extLst>
              <a:ext uri="{FF2B5EF4-FFF2-40B4-BE49-F238E27FC236}">
                <a16:creationId xmlns:a16="http://schemas.microsoft.com/office/drawing/2014/main" id="{5770E245-6FBC-4201-B2C3-B93490F07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133475"/>
            <a:ext cx="450850" cy="450850"/>
          </a:xfrm>
          <a:prstGeom prst="rect">
            <a:avLst/>
          </a:prstGeom>
          <a:pattFill prst="trellis">
            <a:fgClr>
              <a:srgbClr val="008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1" name="Rectangle 25" descr="ざらざら">
            <a:extLst>
              <a:ext uri="{FF2B5EF4-FFF2-40B4-BE49-F238E27FC236}">
                <a16:creationId xmlns:a16="http://schemas.microsoft.com/office/drawing/2014/main" id="{2F481587-74FE-49A4-AB2A-B0D2A82B6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1628775"/>
            <a:ext cx="450850" cy="450850"/>
          </a:xfrm>
          <a:prstGeom prst="rect">
            <a:avLst/>
          </a:prstGeom>
          <a:pattFill prst="trellis">
            <a:fgClr>
              <a:srgbClr val="33996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2" name="Rectangle 26" descr="ざらざら">
            <a:extLst>
              <a:ext uri="{FF2B5EF4-FFF2-40B4-BE49-F238E27FC236}">
                <a16:creationId xmlns:a16="http://schemas.microsoft.com/office/drawing/2014/main" id="{25C07231-B2E2-4207-84BF-7C515F131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133475"/>
            <a:ext cx="450850" cy="450850"/>
          </a:xfrm>
          <a:prstGeom prst="rect">
            <a:avLst/>
          </a:prstGeom>
          <a:pattFill prst="trellis">
            <a:fgClr>
              <a:srgbClr val="008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3" name="Rectangle 27" descr="ざらざら">
            <a:extLst>
              <a:ext uri="{FF2B5EF4-FFF2-40B4-BE49-F238E27FC236}">
                <a16:creationId xmlns:a16="http://schemas.microsoft.com/office/drawing/2014/main" id="{2B6A27C5-3594-43FD-8791-87FA585D3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1628775"/>
            <a:ext cx="450850" cy="450850"/>
          </a:xfrm>
          <a:prstGeom prst="rect">
            <a:avLst/>
          </a:prstGeom>
          <a:pattFill prst="trellis">
            <a:fgClr>
              <a:srgbClr val="33CCCC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4" name="Rectangle 28" descr="ざらざら">
            <a:extLst>
              <a:ext uri="{FF2B5EF4-FFF2-40B4-BE49-F238E27FC236}">
                <a16:creationId xmlns:a16="http://schemas.microsoft.com/office/drawing/2014/main" id="{5AB8D167-1584-40E8-A847-75A9D2CF6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133475"/>
            <a:ext cx="450850" cy="450850"/>
          </a:xfrm>
          <a:prstGeom prst="rect">
            <a:avLst/>
          </a:prstGeom>
          <a:pattFill prst="trellis">
            <a:fgClr>
              <a:srgbClr val="0000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5" name="Rectangle 29" descr="ざらざら">
            <a:extLst>
              <a:ext uri="{FF2B5EF4-FFF2-40B4-BE49-F238E27FC236}">
                <a16:creationId xmlns:a16="http://schemas.microsoft.com/office/drawing/2014/main" id="{B4E6B265-F02E-4AC0-BEDD-632EB6247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1628775"/>
            <a:ext cx="450850" cy="450850"/>
          </a:xfrm>
          <a:prstGeom prst="rect">
            <a:avLst/>
          </a:prstGeom>
          <a:pattFill prst="trellis">
            <a:fgClr>
              <a:srgbClr val="3366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6" name="Rectangle 30" descr="ざらざら">
            <a:extLst>
              <a:ext uri="{FF2B5EF4-FFF2-40B4-BE49-F238E27FC236}">
                <a16:creationId xmlns:a16="http://schemas.microsoft.com/office/drawing/2014/main" id="{8DFD49D4-E0CD-4801-9123-10C2AC061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133475"/>
            <a:ext cx="450850" cy="450850"/>
          </a:xfrm>
          <a:prstGeom prst="rect">
            <a:avLst/>
          </a:prstGeom>
          <a:pattFill prst="trellis">
            <a:fgClr>
              <a:srgbClr val="6666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7" name="Rectangle 31" descr="ざらざら">
            <a:extLst>
              <a:ext uri="{FF2B5EF4-FFF2-40B4-BE49-F238E27FC236}">
                <a16:creationId xmlns:a16="http://schemas.microsoft.com/office/drawing/2014/main" id="{27A84DD1-B7BE-4D82-B3E5-7BC7F002E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1628775"/>
            <a:ext cx="450850" cy="450850"/>
          </a:xfrm>
          <a:prstGeom prst="rect">
            <a:avLst/>
          </a:prstGeom>
          <a:pattFill prst="trellis">
            <a:fgClr>
              <a:srgbClr val="800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8" name="Rectangle 32" descr="ざらざら">
            <a:extLst>
              <a:ext uri="{FF2B5EF4-FFF2-40B4-BE49-F238E27FC236}">
                <a16:creationId xmlns:a16="http://schemas.microsoft.com/office/drawing/2014/main" id="{4CC19D51-7944-4562-871D-38D75F223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133475"/>
            <a:ext cx="450850" cy="450850"/>
          </a:xfrm>
          <a:prstGeom prst="rect">
            <a:avLst/>
          </a:prstGeom>
          <a:pattFill prst="trellis">
            <a:fgClr>
              <a:srgbClr val="808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9" name="Rectangle 33" descr="ざらざら">
            <a:extLst>
              <a:ext uri="{FF2B5EF4-FFF2-40B4-BE49-F238E27FC236}">
                <a16:creationId xmlns:a16="http://schemas.microsoft.com/office/drawing/2014/main" id="{D6D13582-F698-41FC-8B41-4F57B1BAC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628775"/>
            <a:ext cx="450850" cy="450850"/>
          </a:xfrm>
          <a:prstGeom prst="rect">
            <a:avLst/>
          </a:prstGeom>
          <a:pattFill prst="trellis">
            <a:fgClr>
              <a:srgbClr val="96969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0" name="Rectangle 34" descr="ざらざら">
            <a:extLst>
              <a:ext uri="{FF2B5EF4-FFF2-40B4-BE49-F238E27FC236}">
                <a16:creationId xmlns:a16="http://schemas.microsoft.com/office/drawing/2014/main" id="{6CA99A21-19C0-4C96-B83B-405783356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638175"/>
            <a:ext cx="450850" cy="450850"/>
          </a:xfrm>
          <a:prstGeom prst="rect">
            <a:avLst/>
          </a:prstGeom>
          <a:pattFill prst="trellis">
            <a:fgClr>
              <a:srgbClr val="000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1" name="Rectangle 35" descr="ざらざら">
            <a:extLst>
              <a:ext uri="{FF2B5EF4-FFF2-40B4-BE49-F238E27FC236}">
                <a16:creationId xmlns:a16="http://schemas.microsoft.com/office/drawing/2014/main" id="{513030CE-CE9B-4637-8CD6-3EFA1F695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638175"/>
            <a:ext cx="450850" cy="450850"/>
          </a:xfrm>
          <a:prstGeom prst="rect">
            <a:avLst/>
          </a:prstGeom>
          <a:pattFill prst="trellis">
            <a:fgClr>
              <a:srgbClr val="9933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2" name="Rectangle 36" descr="ざらざら">
            <a:extLst>
              <a:ext uri="{FF2B5EF4-FFF2-40B4-BE49-F238E27FC236}">
                <a16:creationId xmlns:a16="http://schemas.microsoft.com/office/drawing/2014/main" id="{17C92536-EFBB-48A3-8478-EE6787C68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8" y="638175"/>
            <a:ext cx="450850" cy="450850"/>
          </a:xfrm>
          <a:prstGeom prst="rect">
            <a:avLst/>
          </a:prstGeom>
          <a:pattFill prst="trellis">
            <a:fgClr>
              <a:srgbClr val="3333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3" name="Rectangle 37" descr="ざらざら">
            <a:extLst>
              <a:ext uri="{FF2B5EF4-FFF2-40B4-BE49-F238E27FC236}">
                <a16:creationId xmlns:a16="http://schemas.microsoft.com/office/drawing/2014/main" id="{B4360507-DBC5-42BB-8FEE-3DAEE86B8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638175"/>
            <a:ext cx="450850" cy="450850"/>
          </a:xfrm>
          <a:prstGeom prst="rect">
            <a:avLst/>
          </a:prstGeom>
          <a:pattFill prst="trellis">
            <a:fgClr>
              <a:srgbClr val="0033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4" name="Rectangle 38" descr="ざらざら">
            <a:extLst>
              <a:ext uri="{FF2B5EF4-FFF2-40B4-BE49-F238E27FC236}">
                <a16:creationId xmlns:a16="http://schemas.microsoft.com/office/drawing/2014/main" id="{B713C395-4E11-4627-953C-ADF23F23B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088" y="638175"/>
            <a:ext cx="450850" cy="450850"/>
          </a:xfrm>
          <a:prstGeom prst="rect">
            <a:avLst/>
          </a:prstGeom>
          <a:pattFill prst="trellis">
            <a:fgClr>
              <a:srgbClr val="00336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5" name="Rectangle 39" descr="ざらざら">
            <a:extLst>
              <a:ext uri="{FF2B5EF4-FFF2-40B4-BE49-F238E27FC236}">
                <a16:creationId xmlns:a16="http://schemas.microsoft.com/office/drawing/2014/main" id="{52A19CE1-90E8-4D89-9301-46365BF99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638175"/>
            <a:ext cx="450850" cy="450850"/>
          </a:xfrm>
          <a:prstGeom prst="rect">
            <a:avLst/>
          </a:prstGeom>
          <a:pattFill prst="trellis">
            <a:fgClr>
              <a:srgbClr val="000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6" name="Rectangle 40" descr="ざらざら">
            <a:extLst>
              <a:ext uri="{FF2B5EF4-FFF2-40B4-BE49-F238E27FC236}">
                <a16:creationId xmlns:a16="http://schemas.microsoft.com/office/drawing/2014/main" id="{CB58F6B3-57BC-4D20-9E6D-FF41D5CA4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638175"/>
            <a:ext cx="450850" cy="450850"/>
          </a:xfrm>
          <a:prstGeom prst="rect">
            <a:avLst/>
          </a:prstGeom>
          <a:pattFill prst="trellis">
            <a:fgClr>
              <a:srgbClr val="3333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7" name="Rectangle 41" descr="ざらざら">
            <a:extLst>
              <a:ext uri="{FF2B5EF4-FFF2-40B4-BE49-F238E27FC236}">
                <a16:creationId xmlns:a16="http://schemas.microsoft.com/office/drawing/2014/main" id="{9D011004-67BC-4482-811A-29062639F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638175"/>
            <a:ext cx="450850" cy="450850"/>
          </a:xfrm>
          <a:prstGeom prst="rect">
            <a:avLst/>
          </a:prstGeom>
          <a:pattFill prst="trellis">
            <a:fgClr>
              <a:srgbClr val="333333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8" name="Rectangle 42" descr="市松模様 (小)">
            <a:extLst>
              <a:ext uri="{FF2B5EF4-FFF2-40B4-BE49-F238E27FC236}">
                <a16:creationId xmlns:a16="http://schemas.microsoft.com/office/drawing/2014/main" id="{BCFF9C76-0373-4FFF-97BD-1B909D4E1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124075"/>
            <a:ext cx="450850" cy="450850"/>
          </a:xfrm>
          <a:prstGeom prst="rect">
            <a:avLst/>
          </a:prstGeom>
          <a:pattFill prst="smCheck">
            <a:fgClr>
              <a:srgbClr val="FF00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79" name="Rectangle 43" descr="市松模様 (小)">
            <a:extLst>
              <a:ext uri="{FF2B5EF4-FFF2-40B4-BE49-F238E27FC236}">
                <a16:creationId xmlns:a16="http://schemas.microsoft.com/office/drawing/2014/main" id="{2996616F-560C-463D-91DB-9A6A9D403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619375"/>
            <a:ext cx="450850" cy="450850"/>
          </a:xfrm>
          <a:prstGeom prst="rect">
            <a:avLst/>
          </a:prstGeom>
          <a:pattFill prst="smCheck">
            <a:fgClr>
              <a:srgbClr val="FF99CC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0" name="Rectangle 44" descr="市松模様 (小)">
            <a:extLst>
              <a:ext uri="{FF2B5EF4-FFF2-40B4-BE49-F238E27FC236}">
                <a16:creationId xmlns:a16="http://schemas.microsoft.com/office/drawing/2014/main" id="{348ABF47-9793-442E-B314-8F4027FDA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124075"/>
            <a:ext cx="450850" cy="450850"/>
          </a:xfrm>
          <a:prstGeom prst="rect">
            <a:avLst/>
          </a:prstGeom>
          <a:pattFill prst="smCheck">
            <a:fgClr>
              <a:srgbClr val="FFCC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1" name="Rectangle 45" descr="市松模様 (小)">
            <a:extLst>
              <a:ext uri="{FF2B5EF4-FFF2-40B4-BE49-F238E27FC236}">
                <a16:creationId xmlns:a16="http://schemas.microsoft.com/office/drawing/2014/main" id="{F95C821B-05AF-4ABA-AE4C-0B5B17178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2619375"/>
            <a:ext cx="450850" cy="450850"/>
          </a:xfrm>
          <a:prstGeom prst="rect">
            <a:avLst/>
          </a:prstGeom>
          <a:pattFill prst="smCheck">
            <a:fgClr>
              <a:srgbClr val="FFCC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2" name="Rectangle 46" descr="市松模様 (小)">
            <a:extLst>
              <a:ext uri="{FF2B5EF4-FFF2-40B4-BE49-F238E27FC236}">
                <a16:creationId xmlns:a16="http://schemas.microsoft.com/office/drawing/2014/main" id="{C7289A07-9618-4808-9E6B-6BC05B7C5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124075"/>
            <a:ext cx="450850" cy="450850"/>
          </a:xfrm>
          <a:prstGeom prst="rect">
            <a:avLst/>
          </a:prstGeom>
          <a:pattFill prst="smCheck">
            <a:fgClr>
              <a:srgbClr val="FFFF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3" name="Rectangle 47" descr="市松模様 (小)">
            <a:extLst>
              <a:ext uri="{FF2B5EF4-FFF2-40B4-BE49-F238E27FC236}">
                <a16:creationId xmlns:a16="http://schemas.microsoft.com/office/drawing/2014/main" id="{85029499-E337-462D-BC52-1F4223AAF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2619375"/>
            <a:ext cx="450850" cy="450850"/>
          </a:xfrm>
          <a:prstGeom prst="rect">
            <a:avLst/>
          </a:prstGeom>
          <a:pattFill prst="smCheck">
            <a:fgClr>
              <a:srgbClr val="FFFF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4" name="Rectangle 48" descr="市松模様 (小)">
            <a:extLst>
              <a:ext uri="{FF2B5EF4-FFF2-40B4-BE49-F238E27FC236}">
                <a16:creationId xmlns:a16="http://schemas.microsoft.com/office/drawing/2014/main" id="{7DE43D74-F505-476F-B75E-EC7C6E010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124075"/>
            <a:ext cx="450850" cy="450850"/>
          </a:xfrm>
          <a:prstGeom prst="rect">
            <a:avLst/>
          </a:prstGeom>
          <a:pattFill prst="smCheck">
            <a:fgClr>
              <a:srgbClr val="00FF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5" name="Rectangle 49" descr="市松模様 (小)">
            <a:extLst>
              <a:ext uri="{FF2B5EF4-FFF2-40B4-BE49-F238E27FC236}">
                <a16:creationId xmlns:a16="http://schemas.microsoft.com/office/drawing/2014/main" id="{07BD6BA2-F3AD-4326-81E7-1204A7C3C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2619375"/>
            <a:ext cx="450850" cy="450850"/>
          </a:xfrm>
          <a:prstGeom prst="rect">
            <a:avLst/>
          </a:prstGeom>
          <a:pattFill prst="smCheck">
            <a:fgClr>
              <a:srgbClr val="CCFFCC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6" name="Rectangle 50" descr="市松模様 (小)">
            <a:extLst>
              <a:ext uri="{FF2B5EF4-FFF2-40B4-BE49-F238E27FC236}">
                <a16:creationId xmlns:a16="http://schemas.microsoft.com/office/drawing/2014/main" id="{375CEE39-99B1-4FD4-9590-AB8B76F18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124075"/>
            <a:ext cx="450850" cy="450850"/>
          </a:xfrm>
          <a:prstGeom prst="rect">
            <a:avLst/>
          </a:prstGeom>
          <a:pattFill prst="smCheck">
            <a:fgClr>
              <a:srgbClr val="00FF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7" name="Rectangle 51" descr="市松模様 (小)">
            <a:extLst>
              <a:ext uri="{FF2B5EF4-FFF2-40B4-BE49-F238E27FC236}">
                <a16:creationId xmlns:a16="http://schemas.microsoft.com/office/drawing/2014/main" id="{4AB0AC13-8DB5-4D17-9FD0-9CEBCF943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2619375"/>
            <a:ext cx="450850" cy="450850"/>
          </a:xfrm>
          <a:prstGeom prst="rect">
            <a:avLst/>
          </a:prstGeom>
          <a:pattFill prst="smCheck">
            <a:fgClr>
              <a:srgbClr val="CCFF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8" name="Rectangle 52" descr="市松模様 (小)">
            <a:extLst>
              <a:ext uri="{FF2B5EF4-FFF2-40B4-BE49-F238E27FC236}">
                <a16:creationId xmlns:a16="http://schemas.microsoft.com/office/drawing/2014/main" id="{832C305C-5B37-4E66-96B4-6F2F402FF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124075"/>
            <a:ext cx="450850" cy="450850"/>
          </a:xfrm>
          <a:prstGeom prst="rect">
            <a:avLst/>
          </a:prstGeom>
          <a:pattFill prst="smCheck">
            <a:fgClr>
              <a:srgbClr val="00CC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89" name="Rectangle 53" descr="市松模様 (小)">
            <a:extLst>
              <a:ext uri="{FF2B5EF4-FFF2-40B4-BE49-F238E27FC236}">
                <a16:creationId xmlns:a16="http://schemas.microsoft.com/office/drawing/2014/main" id="{6F616B18-4BF9-4E81-83FC-68C8776F5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2619375"/>
            <a:ext cx="450850" cy="450850"/>
          </a:xfrm>
          <a:prstGeom prst="rect">
            <a:avLst/>
          </a:prstGeom>
          <a:pattFill prst="smCheck">
            <a:fgClr>
              <a:srgbClr val="99CC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0" name="Rectangle 54" descr="市松模様 (小)">
            <a:extLst>
              <a:ext uri="{FF2B5EF4-FFF2-40B4-BE49-F238E27FC236}">
                <a16:creationId xmlns:a16="http://schemas.microsoft.com/office/drawing/2014/main" id="{90B7A1A0-B107-49CE-A6FC-451F530A7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124075"/>
            <a:ext cx="450850" cy="450850"/>
          </a:xfrm>
          <a:prstGeom prst="rect">
            <a:avLst/>
          </a:prstGeom>
          <a:pattFill prst="smCheck">
            <a:fgClr>
              <a:srgbClr val="99336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1" name="Rectangle 55" descr="市松模様 (小)">
            <a:extLst>
              <a:ext uri="{FF2B5EF4-FFF2-40B4-BE49-F238E27FC236}">
                <a16:creationId xmlns:a16="http://schemas.microsoft.com/office/drawing/2014/main" id="{491F27A6-8E80-49D1-BC8F-E7ED18081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2619375"/>
            <a:ext cx="450850" cy="450850"/>
          </a:xfrm>
          <a:prstGeom prst="rect">
            <a:avLst/>
          </a:prstGeom>
          <a:pattFill prst="smCheck">
            <a:fgClr>
              <a:srgbClr val="CC99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2" name="Rectangle 56" descr="市松模様 (小)">
            <a:extLst>
              <a:ext uri="{FF2B5EF4-FFF2-40B4-BE49-F238E27FC236}">
                <a16:creationId xmlns:a16="http://schemas.microsoft.com/office/drawing/2014/main" id="{FB142A05-52B7-4ECC-864B-E9F14219A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124075"/>
            <a:ext cx="450850" cy="450850"/>
          </a:xfrm>
          <a:prstGeom prst="rect">
            <a:avLst/>
          </a:prstGeom>
          <a:pattFill prst="smCheck">
            <a:fgClr>
              <a:srgbClr val="C0C0C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3" name="Rectangle 57" descr="市松模様 (小)">
            <a:extLst>
              <a:ext uri="{FF2B5EF4-FFF2-40B4-BE49-F238E27FC236}">
                <a16:creationId xmlns:a16="http://schemas.microsoft.com/office/drawing/2014/main" id="{6284090B-2BA5-4BD8-B086-3AE41FA28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2619375"/>
            <a:ext cx="450850" cy="450850"/>
          </a:xfrm>
          <a:prstGeom prst="rect">
            <a:avLst/>
          </a:prstGeom>
          <a:pattFill prst="smCheck">
            <a:fgClr>
              <a:srgbClr val="FFFF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4" name="Rectangle 58" descr="市松模様 (小)">
            <a:extLst>
              <a:ext uri="{FF2B5EF4-FFF2-40B4-BE49-F238E27FC236}">
                <a16:creationId xmlns:a16="http://schemas.microsoft.com/office/drawing/2014/main" id="{8753DE98-03B1-4D92-A88E-897A4D5A4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133475"/>
            <a:ext cx="450850" cy="450850"/>
          </a:xfrm>
          <a:prstGeom prst="rect">
            <a:avLst/>
          </a:prstGeom>
          <a:pattFill prst="smCheck">
            <a:fgClr>
              <a:srgbClr val="800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5" name="Rectangle 59" descr="市松模様 (小)">
            <a:extLst>
              <a:ext uri="{FF2B5EF4-FFF2-40B4-BE49-F238E27FC236}">
                <a16:creationId xmlns:a16="http://schemas.microsoft.com/office/drawing/2014/main" id="{F3AD3993-2576-4717-969E-33435C220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1628775"/>
            <a:ext cx="450850" cy="450850"/>
          </a:xfrm>
          <a:prstGeom prst="rect">
            <a:avLst/>
          </a:prstGeom>
          <a:pattFill prst="smCheck">
            <a:fgClr>
              <a:srgbClr val="FF0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6" name="Rectangle 60" descr="市松模様 (小)">
            <a:extLst>
              <a:ext uri="{FF2B5EF4-FFF2-40B4-BE49-F238E27FC236}">
                <a16:creationId xmlns:a16="http://schemas.microsoft.com/office/drawing/2014/main" id="{A44BB267-FC2D-425C-8E59-B4B8D728B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133475"/>
            <a:ext cx="450850" cy="450850"/>
          </a:xfrm>
          <a:prstGeom prst="rect">
            <a:avLst/>
          </a:prstGeom>
          <a:pattFill prst="smCheck">
            <a:fgClr>
              <a:srgbClr val="FF66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7" name="Rectangle 61" descr="市松模様 (小)">
            <a:extLst>
              <a:ext uri="{FF2B5EF4-FFF2-40B4-BE49-F238E27FC236}">
                <a16:creationId xmlns:a16="http://schemas.microsoft.com/office/drawing/2014/main" id="{2BD191A1-3F14-488A-950B-262561214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1628775"/>
            <a:ext cx="450850" cy="450850"/>
          </a:xfrm>
          <a:prstGeom prst="rect">
            <a:avLst/>
          </a:prstGeom>
          <a:pattFill prst="smCheck">
            <a:fgClr>
              <a:srgbClr val="FF99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8" name="Rectangle 62" descr="市松模様 (小)">
            <a:extLst>
              <a:ext uri="{FF2B5EF4-FFF2-40B4-BE49-F238E27FC236}">
                <a16:creationId xmlns:a16="http://schemas.microsoft.com/office/drawing/2014/main" id="{B3823762-442B-4683-BDCC-1356F779A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133475"/>
            <a:ext cx="450850" cy="450850"/>
          </a:xfrm>
          <a:prstGeom prst="rect">
            <a:avLst/>
          </a:prstGeom>
          <a:pattFill prst="smCheck">
            <a:fgClr>
              <a:srgbClr val="808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99" name="Rectangle 63" descr="市松模様 (小)">
            <a:extLst>
              <a:ext uri="{FF2B5EF4-FFF2-40B4-BE49-F238E27FC236}">
                <a16:creationId xmlns:a16="http://schemas.microsoft.com/office/drawing/2014/main" id="{91CCDF1B-23D5-4374-B352-325373BE6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1628775"/>
            <a:ext cx="450850" cy="450850"/>
          </a:xfrm>
          <a:prstGeom prst="rect">
            <a:avLst/>
          </a:prstGeom>
          <a:pattFill prst="smCheck">
            <a:fgClr>
              <a:srgbClr val="99CC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0" name="Rectangle 64" descr="市松模様 (小)">
            <a:extLst>
              <a:ext uri="{FF2B5EF4-FFF2-40B4-BE49-F238E27FC236}">
                <a16:creationId xmlns:a16="http://schemas.microsoft.com/office/drawing/2014/main" id="{7464E7F7-7EF8-47A2-97C5-18FD1BB8C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133475"/>
            <a:ext cx="450850" cy="450850"/>
          </a:xfrm>
          <a:prstGeom prst="rect">
            <a:avLst/>
          </a:prstGeom>
          <a:pattFill prst="smCheck">
            <a:fgClr>
              <a:srgbClr val="008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1" name="Rectangle 65" descr="市松模様 (小)">
            <a:extLst>
              <a:ext uri="{FF2B5EF4-FFF2-40B4-BE49-F238E27FC236}">
                <a16:creationId xmlns:a16="http://schemas.microsoft.com/office/drawing/2014/main" id="{6240432F-5579-4CF5-9BED-3A7411156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1628775"/>
            <a:ext cx="450850" cy="450850"/>
          </a:xfrm>
          <a:prstGeom prst="rect">
            <a:avLst/>
          </a:prstGeom>
          <a:pattFill prst="smCheck">
            <a:fgClr>
              <a:srgbClr val="33996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2" name="Rectangle 66" descr="市松模様 (小)">
            <a:extLst>
              <a:ext uri="{FF2B5EF4-FFF2-40B4-BE49-F238E27FC236}">
                <a16:creationId xmlns:a16="http://schemas.microsoft.com/office/drawing/2014/main" id="{D7A09E06-0E9F-4EC1-BAB4-D8249897C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133475"/>
            <a:ext cx="450850" cy="450850"/>
          </a:xfrm>
          <a:prstGeom prst="rect">
            <a:avLst/>
          </a:prstGeom>
          <a:pattFill prst="smCheck">
            <a:fgClr>
              <a:srgbClr val="008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3" name="Rectangle 67" descr="市松模様 (小)">
            <a:extLst>
              <a:ext uri="{FF2B5EF4-FFF2-40B4-BE49-F238E27FC236}">
                <a16:creationId xmlns:a16="http://schemas.microsoft.com/office/drawing/2014/main" id="{ADAF0027-B42E-45AC-BF75-0AE1492F6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1628775"/>
            <a:ext cx="450850" cy="450850"/>
          </a:xfrm>
          <a:prstGeom prst="rect">
            <a:avLst/>
          </a:prstGeom>
          <a:pattFill prst="smCheck">
            <a:fgClr>
              <a:srgbClr val="33CCCC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4" name="Rectangle 68" descr="市松模様 (小)">
            <a:extLst>
              <a:ext uri="{FF2B5EF4-FFF2-40B4-BE49-F238E27FC236}">
                <a16:creationId xmlns:a16="http://schemas.microsoft.com/office/drawing/2014/main" id="{C467A822-97AA-4FAB-B2EE-E4A0405EC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133475"/>
            <a:ext cx="450850" cy="450850"/>
          </a:xfrm>
          <a:prstGeom prst="rect">
            <a:avLst/>
          </a:prstGeom>
          <a:pattFill prst="smCheck">
            <a:fgClr>
              <a:srgbClr val="0000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5" name="Rectangle 69" descr="市松模様 (小)">
            <a:extLst>
              <a:ext uri="{FF2B5EF4-FFF2-40B4-BE49-F238E27FC236}">
                <a16:creationId xmlns:a16="http://schemas.microsoft.com/office/drawing/2014/main" id="{8FBD16E5-EC82-4B05-AA7F-361A5CE11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1628775"/>
            <a:ext cx="450850" cy="450850"/>
          </a:xfrm>
          <a:prstGeom prst="rect">
            <a:avLst/>
          </a:prstGeom>
          <a:pattFill prst="smCheck">
            <a:fgClr>
              <a:srgbClr val="3366FF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6" name="Rectangle 70" descr="市松模様 (小)">
            <a:extLst>
              <a:ext uri="{FF2B5EF4-FFF2-40B4-BE49-F238E27FC236}">
                <a16:creationId xmlns:a16="http://schemas.microsoft.com/office/drawing/2014/main" id="{46AC12D7-DBFC-4D7E-BDFE-610060EA7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133475"/>
            <a:ext cx="450850" cy="450850"/>
          </a:xfrm>
          <a:prstGeom prst="rect">
            <a:avLst/>
          </a:prstGeom>
          <a:pattFill prst="smCheck">
            <a:fgClr>
              <a:srgbClr val="6666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7" name="Rectangle 71" descr="市松模様 (小)">
            <a:extLst>
              <a:ext uri="{FF2B5EF4-FFF2-40B4-BE49-F238E27FC236}">
                <a16:creationId xmlns:a16="http://schemas.microsoft.com/office/drawing/2014/main" id="{BB0D9E9A-17E8-4247-8E14-95CD95477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1628775"/>
            <a:ext cx="450850" cy="450850"/>
          </a:xfrm>
          <a:prstGeom prst="rect">
            <a:avLst/>
          </a:prstGeom>
          <a:pattFill prst="smCheck">
            <a:fgClr>
              <a:srgbClr val="800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8" name="Rectangle 72" descr="市松模様 (小)">
            <a:extLst>
              <a:ext uri="{FF2B5EF4-FFF2-40B4-BE49-F238E27FC236}">
                <a16:creationId xmlns:a16="http://schemas.microsoft.com/office/drawing/2014/main" id="{77F17DC0-ED45-4B9D-BFCF-EA5210ECF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133475"/>
            <a:ext cx="450850" cy="450850"/>
          </a:xfrm>
          <a:prstGeom prst="rect">
            <a:avLst/>
          </a:prstGeom>
          <a:pattFill prst="smCheck">
            <a:fgClr>
              <a:srgbClr val="808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09" name="Rectangle 73" descr="市松模様 (小)">
            <a:extLst>
              <a:ext uri="{FF2B5EF4-FFF2-40B4-BE49-F238E27FC236}">
                <a16:creationId xmlns:a16="http://schemas.microsoft.com/office/drawing/2014/main" id="{F4D0B2B6-23A1-4953-B2CC-8690DD4BB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1628775"/>
            <a:ext cx="450850" cy="450850"/>
          </a:xfrm>
          <a:prstGeom prst="rect">
            <a:avLst/>
          </a:prstGeom>
          <a:pattFill prst="smCheck">
            <a:fgClr>
              <a:srgbClr val="96969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0" name="Rectangle 74" descr="市松模様 (小)">
            <a:extLst>
              <a:ext uri="{FF2B5EF4-FFF2-40B4-BE49-F238E27FC236}">
                <a16:creationId xmlns:a16="http://schemas.microsoft.com/office/drawing/2014/main" id="{CD195CB6-B481-4D5B-B6F0-833D14107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638175"/>
            <a:ext cx="450850" cy="450850"/>
          </a:xfrm>
          <a:prstGeom prst="rect">
            <a:avLst/>
          </a:prstGeom>
          <a:pattFill prst="smCheck">
            <a:fgClr>
              <a:srgbClr val="0000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1" name="Rectangle 75" descr="市松模様 (小)">
            <a:extLst>
              <a:ext uri="{FF2B5EF4-FFF2-40B4-BE49-F238E27FC236}">
                <a16:creationId xmlns:a16="http://schemas.microsoft.com/office/drawing/2014/main" id="{74001E70-F391-4D5A-AF23-B3609AA67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638175"/>
            <a:ext cx="450850" cy="450850"/>
          </a:xfrm>
          <a:prstGeom prst="rect">
            <a:avLst/>
          </a:prstGeom>
          <a:pattFill prst="smCheck">
            <a:fgClr>
              <a:srgbClr val="9933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2" name="Rectangle 76" descr="市松模様 (小)">
            <a:extLst>
              <a:ext uri="{FF2B5EF4-FFF2-40B4-BE49-F238E27FC236}">
                <a16:creationId xmlns:a16="http://schemas.microsoft.com/office/drawing/2014/main" id="{131F15C9-3359-4C5B-80D3-2453EE5C6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638175"/>
            <a:ext cx="450850" cy="450850"/>
          </a:xfrm>
          <a:prstGeom prst="rect">
            <a:avLst/>
          </a:prstGeom>
          <a:pattFill prst="smCheck">
            <a:fgClr>
              <a:srgbClr val="3333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3" name="Rectangle 77" descr="市松模様 (小)">
            <a:extLst>
              <a:ext uri="{FF2B5EF4-FFF2-40B4-BE49-F238E27FC236}">
                <a16:creationId xmlns:a16="http://schemas.microsoft.com/office/drawing/2014/main" id="{40052275-466F-4490-B1FF-C230069750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325" y="638175"/>
            <a:ext cx="450850" cy="450850"/>
          </a:xfrm>
          <a:prstGeom prst="rect">
            <a:avLst/>
          </a:prstGeom>
          <a:pattFill prst="smCheck">
            <a:fgClr>
              <a:srgbClr val="00330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4" name="Rectangle 78" descr="市松模様 (小)">
            <a:extLst>
              <a:ext uri="{FF2B5EF4-FFF2-40B4-BE49-F238E27FC236}">
                <a16:creationId xmlns:a16="http://schemas.microsoft.com/office/drawing/2014/main" id="{7C30D3FA-697D-4A0E-92F0-4CE6B651B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638175"/>
            <a:ext cx="450850" cy="450850"/>
          </a:xfrm>
          <a:prstGeom prst="rect">
            <a:avLst/>
          </a:prstGeom>
          <a:pattFill prst="smCheck">
            <a:fgClr>
              <a:srgbClr val="003366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5" name="Rectangle 79" descr="市松模様 (小)">
            <a:extLst>
              <a:ext uri="{FF2B5EF4-FFF2-40B4-BE49-F238E27FC236}">
                <a16:creationId xmlns:a16="http://schemas.microsoft.com/office/drawing/2014/main" id="{4046EF88-BA28-43AF-9C0B-6101573B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338" y="638175"/>
            <a:ext cx="450850" cy="450850"/>
          </a:xfrm>
          <a:prstGeom prst="rect">
            <a:avLst/>
          </a:prstGeom>
          <a:pattFill prst="smCheck">
            <a:fgClr>
              <a:srgbClr val="000080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6" name="Rectangle 80" descr="市松模様 (小)">
            <a:extLst>
              <a:ext uri="{FF2B5EF4-FFF2-40B4-BE49-F238E27FC236}">
                <a16:creationId xmlns:a16="http://schemas.microsoft.com/office/drawing/2014/main" id="{B2772E8A-3AD4-443C-9013-A7FEFF19A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050" y="638175"/>
            <a:ext cx="450850" cy="450850"/>
          </a:xfrm>
          <a:prstGeom prst="rect">
            <a:avLst/>
          </a:prstGeom>
          <a:pattFill prst="smCheck">
            <a:fgClr>
              <a:srgbClr val="333399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7" name="Rectangle 81" descr="市松模様 (小)">
            <a:extLst>
              <a:ext uri="{FF2B5EF4-FFF2-40B4-BE49-F238E27FC236}">
                <a16:creationId xmlns:a16="http://schemas.microsoft.com/office/drawing/2014/main" id="{1B8C1CD3-5F97-436E-8F65-13BF04854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350" y="638175"/>
            <a:ext cx="450850" cy="450850"/>
          </a:xfrm>
          <a:prstGeom prst="rect">
            <a:avLst/>
          </a:prstGeom>
          <a:pattFill prst="smCheck">
            <a:fgClr>
              <a:srgbClr val="333333"/>
            </a:fgClr>
            <a:bgClr>
              <a:schemeClr val="tx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8" name="Rectangle 82" descr="右上がり対角線 (反転)">
            <a:extLst>
              <a:ext uri="{FF2B5EF4-FFF2-40B4-BE49-F238E27FC236}">
                <a16:creationId xmlns:a16="http://schemas.microsoft.com/office/drawing/2014/main" id="{EF6A55AC-D706-4FE3-B7EF-8FA5ED43A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005388"/>
            <a:ext cx="450850" cy="450850"/>
          </a:xfrm>
          <a:prstGeom prst="rect">
            <a:avLst/>
          </a:prstGeom>
          <a:pattFill prst="dkUpDiag">
            <a:fgClr>
              <a:srgbClr val="FF00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19" name="Rectangle 83" descr="右上がり対角線 (反転)">
            <a:extLst>
              <a:ext uri="{FF2B5EF4-FFF2-40B4-BE49-F238E27FC236}">
                <a16:creationId xmlns:a16="http://schemas.microsoft.com/office/drawing/2014/main" id="{1D56C856-8FCD-4722-805A-7E062A11D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500688"/>
            <a:ext cx="450850" cy="450850"/>
          </a:xfrm>
          <a:prstGeom prst="rect">
            <a:avLst/>
          </a:prstGeom>
          <a:pattFill prst="dkUpDiag">
            <a:fgClr>
              <a:srgbClr val="FF99CC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0" name="Rectangle 84" descr="右上がり対角線 (反転)">
            <a:extLst>
              <a:ext uri="{FF2B5EF4-FFF2-40B4-BE49-F238E27FC236}">
                <a16:creationId xmlns:a16="http://schemas.microsoft.com/office/drawing/2014/main" id="{59DC71FF-918F-4B8D-A96D-92C1AC6EF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005388"/>
            <a:ext cx="450850" cy="450850"/>
          </a:xfrm>
          <a:prstGeom prst="rect">
            <a:avLst/>
          </a:prstGeom>
          <a:pattFill prst="dkUpDiag">
            <a:fgClr>
              <a:srgbClr val="FFCC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1" name="Rectangle 85" descr="右上がり対角線 (反転)">
            <a:extLst>
              <a:ext uri="{FF2B5EF4-FFF2-40B4-BE49-F238E27FC236}">
                <a16:creationId xmlns:a16="http://schemas.microsoft.com/office/drawing/2014/main" id="{09007EDA-4319-450C-9384-F5CC8FF1C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500688"/>
            <a:ext cx="450850" cy="450850"/>
          </a:xfrm>
          <a:prstGeom prst="rect">
            <a:avLst/>
          </a:prstGeom>
          <a:pattFill prst="dkUpDiag">
            <a:fgClr>
              <a:srgbClr val="FFCC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2" name="Rectangle 86" descr="右上がり対角線 (反転)">
            <a:extLst>
              <a:ext uri="{FF2B5EF4-FFF2-40B4-BE49-F238E27FC236}">
                <a16:creationId xmlns:a16="http://schemas.microsoft.com/office/drawing/2014/main" id="{4F1C8EBC-B9A3-40E9-B5AB-6BB86D04A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5005388"/>
            <a:ext cx="450850" cy="450850"/>
          </a:xfrm>
          <a:prstGeom prst="rect">
            <a:avLst/>
          </a:prstGeom>
          <a:pattFill prst="dkUpDiag">
            <a:fgClr>
              <a:srgbClr val="FFFF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3" name="Rectangle 87" descr="右上がり対角線 (反転)">
            <a:extLst>
              <a:ext uri="{FF2B5EF4-FFF2-40B4-BE49-F238E27FC236}">
                <a16:creationId xmlns:a16="http://schemas.microsoft.com/office/drawing/2014/main" id="{AB44D508-B0B6-4426-8643-B19811DE1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5500688"/>
            <a:ext cx="450850" cy="450850"/>
          </a:xfrm>
          <a:prstGeom prst="rect">
            <a:avLst/>
          </a:prstGeom>
          <a:pattFill prst="dkUpDiag">
            <a:fgClr>
              <a:srgbClr val="FFFF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4" name="Rectangle 88" descr="右上がり対角線 (反転)">
            <a:extLst>
              <a:ext uri="{FF2B5EF4-FFF2-40B4-BE49-F238E27FC236}">
                <a16:creationId xmlns:a16="http://schemas.microsoft.com/office/drawing/2014/main" id="{13A49502-101B-4502-A1D0-48CA226B6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5005388"/>
            <a:ext cx="450850" cy="450850"/>
          </a:xfrm>
          <a:prstGeom prst="rect">
            <a:avLst/>
          </a:prstGeom>
          <a:pattFill prst="dkUpDiag">
            <a:fgClr>
              <a:srgbClr val="00FF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5" name="Rectangle 89" descr="右上がり対角線 (反転)">
            <a:extLst>
              <a:ext uri="{FF2B5EF4-FFF2-40B4-BE49-F238E27FC236}">
                <a16:creationId xmlns:a16="http://schemas.microsoft.com/office/drawing/2014/main" id="{FDDE1DD4-3B49-487E-84BD-6AD82DE08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5500688"/>
            <a:ext cx="450850" cy="450850"/>
          </a:xfrm>
          <a:prstGeom prst="rect">
            <a:avLst/>
          </a:prstGeom>
          <a:pattFill prst="dkUpDiag">
            <a:fgClr>
              <a:srgbClr val="CCFFCC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6" name="Rectangle 90" descr="右上がり対角線 (反転)">
            <a:extLst>
              <a:ext uri="{FF2B5EF4-FFF2-40B4-BE49-F238E27FC236}">
                <a16:creationId xmlns:a16="http://schemas.microsoft.com/office/drawing/2014/main" id="{521DB05D-8F3D-4D16-B0D5-EF4E775BF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5005388"/>
            <a:ext cx="450850" cy="450850"/>
          </a:xfrm>
          <a:prstGeom prst="rect">
            <a:avLst/>
          </a:prstGeom>
          <a:pattFill prst="dkUpDiag">
            <a:fgClr>
              <a:srgbClr val="00FF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7" name="Rectangle 91" descr="右上がり対角線 (反転)">
            <a:extLst>
              <a:ext uri="{FF2B5EF4-FFF2-40B4-BE49-F238E27FC236}">
                <a16:creationId xmlns:a16="http://schemas.microsoft.com/office/drawing/2014/main" id="{293CF0BA-6DA5-4473-BE23-F14162AF6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5500688"/>
            <a:ext cx="450850" cy="450850"/>
          </a:xfrm>
          <a:prstGeom prst="rect">
            <a:avLst/>
          </a:prstGeom>
          <a:pattFill prst="dkUpDiag">
            <a:fgClr>
              <a:srgbClr val="CCFF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8" name="Rectangle 92" descr="右上がり対角線 (反転)">
            <a:extLst>
              <a:ext uri="{FF2B5EF4-FFF2-40B4-BE49-F238E27FC236}">
                <a16:creationId xmlns:a16="http://schemas.microsoft.com/office/drawing/2014/main" id="{339A9D6D-9CA9-406A-830C-B3F0A8D5B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5005388"/>
            <a:ext cx="450850" cy="450850"/>
          </a:xfrm>
          <a:prstGeom prst="rect">
            <a:avLst/>
          </a:prstGeom>
          <a:pattFill prst="dkUpDiag">
            <a:fgClr>
              <a:srgbClr val="00CC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9" name="Rectangle 93" descr="右上がり対角線 (反転)">
            <a:extLst>
              <a:ext uri="{FF2B5EF4-FFF2-40B4-BE49-F238E27FC236}">
                <a16:creationId xmlns:a16="http://schemas.microsoft.com/office/drawing/2014/main" id="{EC2A7252-EB0F-4D38-8484-DF398AF90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5500688"/>
            <a:ext cx="450850" cy="450850"/>
          </a:xfrm>
          <a:prstGeom prst="rect">
            <a:avLst/>
          </a:prstGeom>
          <a:pattFill prst="dkUpDiag">
            <a:fgClr>
              <a:srgbClr val="99CC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0" name="Rectangle 94" descr="右上がり対角線 (反転)">
            <a:extLst>
              <a:ext uri="{FF2B5EF4-FFF2-40B4-BE49-F238E27FC236}">
                <a16:creationId xmlns:a16="http://schemas.microsoft.com/office/drawing/2014/main" id="{7C70F107-3F61-443E-BFBE-A9E4DCAA2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5005388"/>
            <a:ext cx="450850" cy="450850"/>
          </a:xfrm>
          <a:prstGeom prst="rect">
            <a:avLst/>
          </a:prstGeom>
          <a:pattFill prst="dkUpDiag">
            <a:fgClr>
              <a:srgbClr val="99336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1" name="Rectangle 95" descr="右上がり対角線 (反転)">
            <a:extLst>
              <a:ext uri="{FF2B5EF4-FFF2-40B4-BE49-F238E27FC236}">
                <a16:creationId xmlns:a16="http://schemas.microsoft.com/office/drawing/2014/main" id="{62C15086-7211-4D39-B252-FF9B659B3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5500688"/>
            <a:ext cx="450850" cy="450850"/>
          </a:xfrm>
          <a:prstGeom prst="rect">
            <a:avLst/>
          </a:prstGeom>
          <a:pattFill prst="dkUpDiag">
            <a:fgClr>
              <a:srgbClr val="CC99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2" name="Rectangle 96" descr="右上がり対角線 (反転)">
            <a:extLst>
              <a:ext uri="{FF2B5EF4-FFF2-40B4-BE49-F238E27FC236}">
                <a16:creationId xmlns:a16="http://schemas.microsoft.com/office/drawing/2014/main" id="{26364F91-EC16-45E8-B1FC-ADD5CE529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5005388"/>
            <a:ext cx="450850" cy="450850"/>
          </a:xfrm>
          <a:prstGeom prst="rect">
            <a:avLst/>
          </a:prstGeom>
          <a:pattFill prst="dkUpDiag">
            <a:fgClr>
              <a:srgbClr val="C0C0C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3" name="Rectangle 97" descr="右上がり対角線 (反転)">
            <a:extLst>
              <a:ext uri="{FF2B5EF4-FFF2-40B4-BE49-F238E27FC236}">
                <a16:creationId xmlns:a16="http://schemas.microsoft.com/office/drawing/2014/main" id="{25461EB7-C957-4630-87A1-9BF394DA4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5500688"/>
            <a:ext cx="450850" cy="450850"/>
          </a:xfrm>
          <a:prstGeom prst="rect">
            <a:avLst/>
          </a:prstGeom>
          <a:pattFill prst="dkUpDiag">
            <a:fgClr>
              <a:srgbClr val="FFFF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4" name="Rectangle 98" descr="右上がり対角線 (反転)">
            <a:extLst>
              <a:ext uri="{FF2B5EF4-FFF2-40B4-BE49-F238E27FC236}">
                <a16:creationId xmlns:a16="http://schemas.microsoft.com/office/drawing/2014/main" id="{09DDBC77-87B3-4DE2-B925-4FC9132DC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4014788"/>
            <a:ext cx="450850" cy="450850"/>
          </a:xfrm>
          <a:prstGeom prst="rect">
            <a:avLst/>
          </a:prstGeom>
          <a:pattFill prst="dkUpDiag">
            <a:fgClr>
              <a:srgbClr val="800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5" name="Rectangle 99" descr="右上がり対角線 (反転)">
            <a:extLst>
              <a:ext uri="{FF2B5EF4-FFF2-40B4-BE49-F238E27FC236}">
                <a16:creationId xmlns:a16="http://schemas.microsoft.com/office/drawing/2014/main" id="{0C127803-ABD1-4708-AFB2-08BC9232A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4510088"/>
            <a:ext cx="450850" cy="45085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6" name="Rectangle 100" descr="右上がり対角線 (反転)">
            <a:extLst>
              <a:ext uri="{FF2B5EF4-FFF2-40B4-BE49-F238E27FC236}">
                <a16:creationId xmlns:a16="http://schemas.microsoft.com/office/drawing/2014/main" id="{151F44FD-A214-47DC-B240-6493AE5D8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4014788"/>
            <a:ext cx="450850" cy="450850"/>
          </a:xfrm>
          <a:prstGeom prst="rect">
            <a:avLst/>
          </a:prstGeom>
          <a:pattFill prst="dkUpDiag">
            <a:fgClr>
              <a:srgbClr val="FF66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7" name="Rectangle 101" descr="右上がり対角線 (反転)">
            <a:extLst>
              <a:ext uri="{FF2B5EF4-FFF2-40B4-BE49-F238E27FC236}">
                <a16:creationId xmlns:a16="http://schemas.microsoft.com/office/drawing/2014/main" id="{F12A53DF-3E83-485F-9AF1-BB8DDD577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4510088"/>
            <a:ext cx="450850" cy="450850"/>
          </a:xfrm>
          <a:prstGeom prst="rect">
            <a:avLst/>
          </a:prstGeom>
          <a:pattFill prst="dkUpDiag">
            <a:fgClr>
              <a:srgbClr val="FF99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8" name="Rectangle 102" descr="右上がり対角線 (反転)">
            <a:extLst>
              <a:ext uri="{FF2B5EF4-FFF2-40B4-BE49-F238E27FC236}">
                <a16:creationId xmlns:a16="http://schemas.microsoft.com/office/drawing/2014/main" id="{1FE511AD-6B04-4829-B69A-C5AC97797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4014788"/>
            <a:ext cx="450850" cy="450850"/>
          </a:xfrm>
          <a:prstGeom prst="rect">
            <a:avLst/>
          </a:prstGeom>
          <a:pattFill prst="dkUpDiag">
            <a:fgClr>
              <a:srgbClr val="808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39" name="Rectangle 103" descr="右上がり対角線 (反転)">
            <a:extLst>
              <a:ext uri="{FF2B5EF4-FFF2-40B4-BE49-F238E27FC236}">
                <a16:creationId xmlns:a16="http://schemas.microsoft.com/office/drawing/2014/main" id="{EF12F0B2-EB62-4A11-AD27-ECCD01C40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4510088"/>
            <a:ext cx="450850" cy="450850"/>
          </a:xfrm>
          <a:prstGeom prst="rect">
            <a:avLst/>
          </a:prstGeom>
          <a:pattFill prst="dkUpDiag">
            <a:fgClr>
              <a:srgbClr val="99CC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0" name="Rectangle 104" descr="右上がり対角線 (反転)">
            <a:extLst>
              <a:ext uri="{FF2B5EF4-FFF2-40B4-BE49-F238E27FC236}">
                <a16:creationId xmlns:a16="http://schemas.microsoft.com/office/drawing/2014/main" id="{7BC6B047-05C5-4E5F-BD81-E0098F65D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4014788"/>
            <a:ext cx="450850" cy="450850"/>
          </a:xfrm>
          <a:prstGeom prst="rect">
            <a:avLst/>
          </a:prstGeom>
          <a:pattFill prst="dkUpDiag">
            <a:fgClr>
              <a:srgbClr val="008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1" name="Rectangle 105" descr="右上がり対角線 (反転)">
            <a:extLst>
              <a:ext uri="{FF2B5EF4-FFF2-40B4-BE49-F238E27FC236}">
                <a16:creationId xmlns:a16="http://schemas.microsoft.com/office/drawing/2014/main" id="{DEBFCBE1-3FE3-4ECE-927D-D8E82FC72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4510088"/>
            <a:ext cx="450850" cy="450850"/>
          </a:xfrm>
          <a:prstGeom prst="rect">
            <a:avLst/>
          </a:prstGeom>
          <a:pattFill prst="dkUpDiag">
            <a:fgClr>
              <a:srgbClr val="33996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2" name="Rectangle 106" descr="右上がり対角線 (反転)">
            <a:extLst>
              <a:ext uri="{FF2B5EF4-FFF2-40B4-BE49-F238E27FC236}">
                <a16:creationId xmlns:a16="http://schemas.microsoft.com/office/drawing/2014/main" id="{E788BF63-9165-4814-B90F-C4646FFB0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4014788"/>
            <a:ext cx="450850" cy="450850"/>
          </a:xfrm>
          <a:prstGeom prst="rect">
            <a:avLst/>
          </a:prstGeom>
          <a:pattFill prst="dkUpDiag">
            <a:fgClr>
              <a:srgbClr val="008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3" name="Rectangle 107" descr="右上がり対角線 (反転)">
            <a:extLst>
              <a:ext uri="{FF2B5EF4-FFF2-40B4-BE49-F238E27FC236}">
                <a16:creationId xmlns:a16="http://schemas.microsoft.com/office/drawing/2014/main" id="{FFAC4CEF-9180-4D2A-9574-C9880E6A6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4510088"/>
            <a:ext cx="450850" cy="450850"/>
          </a:xfrm>
          <a:prstGeom prst="rect">
            <a:avLst/>
          </a:prstGeom>
          <a:pattFill prst="dkUpDiag">
            <a:fgClr>
              <a:srgbClr val="33CCCC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4" name="Rectangle 108" descr="右上がり対角線 (反転)">
            <a:extLst>
              <a:ext uri="{FF2B5EF4-FFF2-40B4-BE49-F238E27FC236}">
                <a16:creationId xmlns:a16="http://schemas.microsoft.com/office/drawing/2014/main" id="{E6A32C05-89EB-49E0-ABC1-20850D797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4014788"/>
            <a:ext cx="450850" cy="450850"/>
          </a:xfrm>
          <a:prstGeom prst="rect">
            <a:avLst/>
          </a:prstGeom>
          <a:pattFill prst="dkUpDiag">
            <a:fgClr>
              <a:srgbClr val="0000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5" name="Rectangle 109" descr="右上がり対角線 (反転)">
            <a:extLst>
              <a:ext uri="{FF2B5EF4-FFF2-40B4-BE49-F238E27FC236}">
                <a16:creationId xmlns:a16="http://schemas.microsoft.com/office/drawing/2014/main" id="{30925E7D-BA90-4520-B25B-10C55E144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4510088"/>
            <a:ext cx="450850" cy="450850"/>
          </a:xfrm>
          <a:prstGeom prst="rect">
            <a:avLst/>
          </a:prstGeom>
          <a:pattFill prst="dkUpDiag">
            <a:fgClr>
              <a:srgbClr val="3366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6" name="Rectangle 110" descr="右上がり対角線 (反転)">
            <a:extLst>
              <a:ext uri="{FF2B5EF4-FFF2-40B4-BE49-F238E27FC236}">
                <a16:creationId xmlns:a16="http://schemas.microsoft.com/office/drawing/2014/main" id="{4FB58DEE-1D31-4227-93D1-BCDAA3912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4014788"/>
            <a:ext cx="450850" cy="450850"/>
          </a:xfrm>
          <a:prstGeom prst="rect">
            <a:avLst/>
          </a:prstGeom>
          <a:pattFill prst="dkUpDiag">
            <a:fgClr>
              <a:srgbClr val="6666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7" name="Rectangle 111" descr="右上がり対角線 (反転)">
            <a:extLst>
              <a:ext uri="{FF2B5EF4-FFF2-40B4-BE49-F238E27FC236}">
                <a16:creationId xmlns:a16="http://schemas.microsoft.com/office/drawing/2014/main" id="{F083F63E-117C-4BD8-A424-0D560F554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4510088"/>
            <a:ext cx="450850" cy="450850"/>
          </a:xfrm>
          <a:prstGeom prst="rect">
            <a:avLst/>
          </a:prstGeom>
          <a:pattFill prst="dkUpDiag">
            <a:fgClr>
              <a:srgbClr val="800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8" name="Rectangle 112" descr="右上がり対角線 (反転)">
            <a:extLst>
              <a:ext uri="{FF2B5EF4-FFF2-40B4-BE49-F238E27FC236}">
                <a16:creationId xmlns:a16="http://schemas.microsoft.com/office/drawing/2014/main" id="{FEA9C42A-2CDD-41E2-9975-058D2D732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4014788"/>
            <a:ext cx="450850" cy="450850"/>
          </a:xfrm>
          <a:prstGeom prst="rect">
            <a:avLst/>
          </a:prstGeom>
          <a:pattFill prst="dkUpDiag">
            <a:fgClr>
              <a:srgbClr val="808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49" name="Rectangle 113" descr="右上がり対角線 (反転)">
            <a:extLst>
              <a:ext uri="{FF2B5EF4-FFF2-40B4-BE49-F238E27FC236}">
                <a16:creationId xmlns:a16="http://schemas.microsoft.com/office/drawing/2014/main" id="{912DE2CA-5660-4DCE-8A4A-782051472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4510088"/>
            <a:ext cx="450850" cy="4508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0" name="Rectangle 114" descr="右上がり対角線 (反転)">
            <a:extLst>
              <a:ext uri="{FF2B5EF4-FFF2-40B4-BE49-F238E27FC236}">
                <a16:creationId xmlns:a16="http://schemas.microsoft.com/office/drawing/2014/main" id="{0D34C652-7373-4DE1-95BD-90EA68141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3519488"/>
            <a:ext cx="450850" cy="45085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1" name="Rectangle 115" descr="右上がり対角線 (反転)">
            <a:extLst>
              <a:ext uri="{FF2B5EF4-FFF2-40B4-BE49-F238E27FC236}">
                <a16:creationId xmlns:a16="http://schemas.microsoft.com/office/drawing/2014/main" id="{FB94481C-CCE4-4D10-B8D5-8D1F1A86B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3519488"/>
            <a:ext cx="450850" cy="450850"/>
          </a:xfrm>
          <a:prstGeom prst="rect">
            <a:avLst/>
          </a:prstGeom>
          <a:pattFill prst="dkUpDiag">
            <a:fgClr>
              <a:srgbClr val="9933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2" name="Rectangle 116" descr="右上がり対角線 (反転)">
            <a:extLst>
              <a:ext uri="{FF2B5EF4-FFF2-40B4-BE49-F238E27FC236}">
                <a16:creationId xmlns:a16="http://schemas.microsoft.com/office/drawing/2014/main" id="{9258F080-CF44-4662-ACAF-F254FA8E7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075" y="3519488"/>
            <a:ext cx="450850" cy="450850"/>
          </a:xfrm>
          <a:prstGeom prst="rect">
            <a:avLst/>
          </a:prstGeom>
          <a:pattFill prst="dkUpDiag">
            <a:fgClr>
              <a:srgbClr val="3333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3" name="Rectangle 117" descr="右上がり対角線 (反転)">
            <a:extLst>
              <a:ext uri="{FF2B5EF4-FFF2-40B4-BE49-F238E27FC236}">
                <a16:creationId xmlns:a16="http://schemas.microsoft.com/office/drawing/2014/main" id="{722043F1-B3CE-46E1-AA10-743F8D205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3519488"/>
            <a:ext cx="450850" cy="450850"/>
          </a:xfrm>
          <a:prstGeom prst="rect">
            <a:avLst/>
          </a:prstGeom>
          <a:pattFill prst="dkUpDiag">
            <a:fgClr>
              <a:srgbClr val="0033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4" name="Rectangle 118" descr="右上がり対角線 (反転)">
            <a:extLst>
              <a:ext uri="{FF2B5EF4-FFF2-40B4-BE49-F238E27FC236}">
                <a16:creationId xmlns:a16="http://schemas.microsoft.com/office/drawing/2014/main" id="{D4AFFB3F-7B14-495E-B3E9-B3AAB1474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3519488"/>
            <a:ext cx="450850" cy="450850"/>
          </a:xfrm>
          <a:prstGeom prst="rect">
            <a:avLst/>
          </a:prstGeom>
          <a:pattFill prst="dkUpDiag">
            <a:fgClr>
              <a:srgbClr val="00336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5" name="Rectangle 119" descr="右上がり対角線 (反転)">
            <a:extLst>
              <a:ext uri="{FF2B5EF4-FFF2-40B4-BE49-F238E27FC236}">
                <a16:creationId xmlns:a16="http://schemas.microsoft.com/office/drawing/2014/main" id="{C728EDFF-B288-4FD0-BEB6-7F21DF45B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3519488"/>
            <a:ext cx="450850" cy="450850"/>
          </a:xfrm>
          <a:prstGeom prst="rect">
            <a:avLst/>
          </a:prstGeom>
          <a:pattFill prst="dkUpDiag">
            <a:fgClr>
              <a:srgbClr val="000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6" name="Rectangle 120" descr="右上がり対角線 (反転)">
            <a:extLst>
              <a:ext uri="{FF2B5EF4-FFF2-40B4-BE49-F238E27FC236}">
                <a16:creationId xmlns:a16="http://schemas.microsoft.com/office/drawing/2014/main" id="{C3859345-5324-4EC9-89A5-A05CDB6F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688" y="3519488"/>
            <a:ext cx="450850" cy="450850"/>
          </a:xfrm>
          <a:prstGeom prst="rect">
            <a:avLst/>
          </a:prstGeom>
          <a:pattFill prst="dkUpDiag">
            <a:fgClr>
              <a:srgbClr val="3333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7" name="Rectangle 121" descr="右上がり対角線 (反転)">
            <a:extLst>
              <a:ext uri="{FF2B5EF4-FFF2-40B4-BE49-F238E27FC236}">
                <a16:creationId xmlns:a16="http://schemas.microsoft.com/office/drawing/2014/main" id="{2AD51028-0EBD-43D7-A507-30EF355B9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3519488"/>
            <a:ext cx="450850" cy="450850"/>
          </a:xfrm>
          <a:prstGeom prst="rect">
            <a:avLst/>
          </a:prstGeom>
          <a:pattFill prst="dkUpDiag">
            <a:fgClr>
              <a:srgbClr val="333333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8" name="Rectangle 122" descr="紙ふぶき (大)">
            <a:extLst>
              <a:ext uri="{FF2B5EF4-FFF2-40B4-BE49-F238E27FC236}">
                <a16:creationId xmlns:a16="http://schemas.microsoft.com/office/drawing/2014/main" id="{E7C1CC29-38B6-4700-A3D5-DF4ED59F4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5005388"/>
            <a:ext cx="450850" cy="450850"/>
          </a:xfrm>
          <a:prstGeom prst="rect">
            <a:avLst/>
          </a:prstGeom>
          <a:pattFill prst="lgConfetti">
            <a:fgClr>
              <a:srgbClr val="FF00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59" name="Rectangle 123" descr="紙ふぶき (大)">
            <a:extLst>
              <a:ext uri="{FF2B5EF4-FFF2-40B4-BE49-F238E27FC236}">
                <a16:creationId xmlns:a16="http://schemas.microsoft.com/office/drawing/2014/main" id="{C68C0C93-34E7-4769-8F94-DD27B46DB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5500688"/>
            <a:ext cx="450850" cy="450850"/>
          </a:xfrm>
          <a:prstGeom prst="rect">
            <a:avLst/>
          </a:prstGeom>
          <a:pattFill prst="lgConfetti">
            <a:fgClr>
              <a:srgbClr val="FF99CC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0" name="Rectangle 124" descr="紙ふぶき (大)">
            <a:extLst>
              <a:ext uri="{FF2B5EF4-FFF2-40B4-BE49-F238E27FC236}">
                <a16:creationId xmlns:a16="http://schemas.microsoft.com/office/drawing/2014/main" id="{1FFAC6B7-DAC9-4B43-863F-E358654BA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5005388"/>
            <a:ext cx="450850" cy="450850"/>
          </a:xfrm>
          <a:prstGeom prst="rect">
            <a:avLst/>
          </a:prstGeom>
          <a:pattFill prst="lgConfetti">
            <a:fgClr>
              <a:srgbClr val="FFCC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1" name="Rectangle 125" descr="紙ふぶき (大)">
            <a:extLst>
              <a:ext uri="{FF2B5EF4-FFF2-40B4-BE49-F238E27FC236}">
                <a16:creationId xmlns:a16="http://schemas.microsoft.com/office/drawing/2014/main" id="{21BB86CD-063D-457D-864B-67D0660C4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5500688"/>
            <a:ext cx="450850" cy="450850"/>
          </a:xfrm>
          <a:prstGeom prst="rect">
            <a:avLst/>
          </a:prstGeom>
          <a:pattFill prst="lgConfetti">
            <a:fgClr>
              <a:srgbClr val="FFCC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2" name="Rectangle 126" descr="紙ふぶき (大)">
            <a:extLst>
              <a:ext uri="{FF2B5EF4-FFF2-40B4-BE49-F238E27FC236}">
                <a16:creationId xmlns:a16="http://schemas.microsoft.com/office/drawing/2014/main" id="{DF906503-7D18-49ED-B7E1-56BFB57CA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5005388"/>
            <a:ext cx="450850" cy="450850"/>
          </a:xfrm>
          <a:prstGeom prst="rect">
            <a:avLst/>
          </a:prstGeom>
          <a:pattFill prst="lgConfetti">
            <a:fgClr>
              <a:srgbClr val="FFFF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3" name="Rectangle 127" descr="紙ふぶき (大)">
            <a:extLst>
              <a:ext uri="{FF2B5EF4-FFF2-40B4-BE49-F238E27FC236}">
                <a16:creationId xmlns:a16="http://schemas.microsoft.com/office/drawing/2014/main" id="{9E37E426-EFB1-4F54-98BB-D0A386247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5500688"/>
            <a:ext cx="450850" cy="450850"/>
          </a:xfrm>
          <a:prstGeom prst="rect">
            <a:avLst/>
          </a:prstGeom>
          <a:pattFill prst="lgConfetti">
            <a:fgClr>
              <a:srgbClr val="FFFF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4" name="Rectangle 128" descr="紙ふぶき (大)">
            <a:extLst>
              <a:ext uri="{FF2B5EF4-FFF2-40B4-BE49-F238E27FC236}">
                <a16:creationId xmlns:a16="http://schemas.microsoft.com/office/drawing/2014/main" id="{513D18C5-D11A-44DB-BE17-3B21774BB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5005388"/>
            <a:ext cx="450850" cy="450850"/>
          </a:xfrm>
          <a:prstGeom prst="rect">
            <a:avLst/>
          </a:prstGeom>
          <a:pattFill prst="lgConfetti">
            <a:fgClr>
              <a:srgbClr val="00FF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5" name="Rectangle 129" descr="紙ふぶき (大)">
            <a:extLst>
              <a:ext uri="{FF2B5EF4-FFF2-40B4-BE49-F238E27FC236}">
                <a16:creationId xmlns:a16="http://schemas.microsoft.com/office/drawing/2014/main" id="{004D5BCE-EC83-45F2-9AAC-C64F4571C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5500688"/>
            <a:ext cx="450850" cy="450850"/>
          </a:xfrm>
          <a:prstGeom prst="rect">
            <a:avLst/>
          </a:prstGeom>
          <a:pattFill prst="lgConfetti">
            <a:fgClr>
              <a:srgbClr val="CCFFCC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6" name="Rectangle 130" descr="紙ふぶき (大)">
            <a:extLst>
              <a:ext uri="{FF2B5EF4-FFF2-40B4-BE49-F238E27FC236}">
                <a16:creationId xmlns:a16="http://schemas.microsoft.com/office/drawing/2014/main" id="{9C37E7F1-CC17-4C17-9A77-E96AFE8A0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5005388"/>
            <a:ext cx="450850" cy="450850"/>
          </a:xfrm>
          <a:prstGeom prst="rect">
            <a:avLst/>
          </a:prstGeom>
          <a:pattFill prst="lgConfetti">
            <a:fgClr>
              <a:srgbClr val="00FF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7" name="Rectangle 131" descr="紙ふぶき (大)">
            <a:extLst>
              <a:ext uri="{FF2B5EF4-FFF2-40B4-BE49-F238E27FC236}">
                <a16:creationId xmlns:a16="http://schemas.microsoft.com/office/drawing/2014/main" id="{98BC8974-CE7D-4E7B-8871-E0CB304BA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5500688"/>
            <a:ext cx="450850" cy="450850"/>
          </a:xfrm>
          <a:prstGeom prst="rect">
            <a:avLst/>
          </a:prstGeom>
          <a:pattFill prst="lgConfetti">
            <a:fgClr>
              <a:srgbClr val="CCFF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8" name="Rectangle 132" descr="紙ふぶき (大)">
            <a:extLst>
              <a:ext uri="{FF2B5EF4-FFF2-40B4-BE49-F238E27FC236}">
                <a16:creationId xmlns:a16="http://schemas.microsoft.com/office/drawing/2014/main" id="{47413EA3-E77B-4D43-867E-5DEDE3498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5005388"/>
            <a:ext cx="450850" cy="450850"/>
          </a:xfrm>
          <a:prstGeom prst="rect">
            <a:avLst/>
          </a:prstGeom>
          <a:pattFill prst="lgConfetti">
            <a:fgClr>
              <a:srgbClr val="00CC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69" name="Rectangle 133" descr="紙ふぶき (大)">
            <a:extLst>
              <a:ext uri="{FF2B5EF4-FFF2-40B4-BE49-F238E27FC236}">
                <a16:creationId xmlns:a16="http://schemas.microsoft.com/office/drawing/2014/main" id="{D02B1431-591D-41BD-8270-2A26C4B56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5500688"/>
            <a:ext cx="450850" cy="450850"/>
          </a:xfrm>
          <a:prstGeom prst="rect">
            <a:avLst/>
          </a:prstGeom>
          <a:pattFill prst="lgConfetti">
            <a:fgClr>
              <a:srgbClr val="99CC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0" name="Rectangle 134" descr="紙ふぶき (大)">
            <a:extLst>
              <a:ext uri="{FF2B5EF4-FFF2-40B4-BE49-F238E27FC236}">
                <a16:creationId xmlns:a16="http://schemas.microsoft.com/office/drawing/2014/main" id="{DEA84072-72A7-45B8-B4F2-F4D3977CC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5005388"/>
            <a:ext cx="450850" cy="450850"/>
          </a:xfrm>
          <a:prstGeom prst="rect">
            <a:avLst/>
          </a:prstGeom>
          <a:pattFill prst="lgConfetti">
            <a:fgClr>
              <a:srgbClr val="99336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1" name="Rectangle 135" descr="紙ふぶき (大)">
            <a:extLst>
              <a:ext uri="{FF2B5EF4-FFF2-40B4-BE49-F238E27FC236}">
                <a16:creationId xmlns:a16="http://schemas.microsoft.com/office/drawing/2014/main" id="{A6B83C4F-66EA-460F-BD7F-233A00FAF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5500688"/>
            <a:ext cx="450850" cy="450850"/>
          </a:xfrm>
          <a:prstGeom prst="rect">
            <a:avLst/>
          </a:prstGeom>
          <a:pattFill prst="lgConfetti">
            <a:fgClr>
              <a:srgbClr val="CC99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2" name="Rectangle 136" descr="紙ふぶき (大)">
            <a:extLst>
              <a:ext uri="{FF2B5EF4-FFF2-40B4-BE49-F238E27FC236}">
                <a16:creationId xmlns:a16="http://schemas.microsoft.com/office/drawing/2014/main" id="{FB063404-0E92-4585-BFCC-8D9DF75F3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5005388"/>
            <a:ext cx="450850" cy="450850"/>
          </a:xfrm>
          <a:prstGeom prst="rect">
            <a:avLst/>
          </a:prstGeom>
          <a:pattFill prst="lgConfetti">
            <a:fgClr>
              <a:srgbClr val="C0C0C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3" name="Rectangle 137" descr="紙ふぶき (大)">
            <a:extLst>
              <a:ext uri="{FF2B5EF4-FFF2-40B4-BE49-F238E27FC236}">
                <a16:creationId xmlns:a16="http://schemas.microsoft.com/office/drawing/2014/main" id="{543CBA49-581B-48F5-A94E-CB4366747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5500688"/>
            <a:ext cx="450850" cy="450850"/>
          </a:xfrm>
          <a:prstGeom prst="rect">
            <a:avLst/>
          </a:prstGeom>
          <a:pattFill prst="lgConfetti">
            <a:fgClr>
              <a:srgbClr val="FFFF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4" name="Rectangle 138" descr="紙ふぶき (大)">
            <a:extLst>
              <a:ext uri="{FF2B5EF4-FFF2-40B4-BE49-F238E27FC236}">
                <a16:creationId xmlns:a16="http://schemas.microsoft.com/office/drawing/2014/main" id="{CC2A91B5-EBEB-4801-8568-48D41E487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4014788"/>
            <a:ext cx="450850" cy="450850"/>
          </a:xfrm>
          <a:prstGeom prst="rect">
            <a:avLst/>
          </a:prstGeom>
          <a:pattFill prst="lgConfetti">
            <a:fgClr>
              <a:srgbClr val="800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5" name="Rectangle 139" descr="紙ふぶき (大)">
            <a:extLst>
              <a:ext uri="{FF2B5EF4-FFF2-40B4-BE49-F238E27FC236}">
                <a16:creationId xmlns:a16="http://schemas.microsoft.com/office/drawing/2014/main" id="{85951F65-FAC4-4D14-90D6-0099EE0A8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4510088"/>
            <a:ext cx="450850" cy="450850"/>
          </a:xfrm>
          <a:prstGeom prst="rect">
            <a:avLst/>
          </a:prstGeom>
          <a:pattFill prst="lgConfetti">
            <a:fgClr>
              <a:srgbClr val="FF0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6" name="Rectangle 140" descr="紙ふぶき (大)">
            <a:extLst>
              <a:ext uri="{FF2B5EF4-FFF2-40B4-BE49-F238E27FC236}">
                <a16:creationId xmlns:a16="http://schemas.microsoft.com/office/drawing/2014/main" id="{404140E7-3A55-4AF5-90BC-878370E57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4014788"/>
            <a:ext cx="450850" cy="450850"/>
          </a:xfrm>
          <a:prstGeom prst="rect">
            <a:avLst/>
          </a:prstGeom>
          <a:pattFill prst="lgConfetti">
            <a:fgClr>
              <a:srgbClr val="FF66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7" name="Rectangle 141" descr="紙ふぶき (大)">
            <a:extLst>
              <a:ext uri="{FF2B5EF4-FFF2-40B4-BE49-F238E27FC236}">
                <a16:creationId xmlns:a16="http://schemas.microsoft.com/office/drawing/2014/main" id="{F3B324CE-0A1D-4517-951A-79EA57794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4510088"/>
            <a:ext cx="450850" cy="450850"/>
          </a:xfrm>
          <a:prstGeom prst="rect">
            <a:avLst/>
          </a:prstGeom>
          <a:pattFill prst="lgConfetti">
            <a:fgClr>
              <a:srgbClr val="FF99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8" name="Rectangle 142" descr="紙ふぶき (大)">
            <a:extLst>
              <a:ext uri="{FF2B5EF4-FFF2-40B4-BE49-F238E27FC236}">
                <a16:creationId xmlns:a16="http://schemas.microsoft.com/office/drawing/2014/main" id="{FE5262EA-3155-4414-A77C-0ADCDCC24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4014788"/>
            <a:ext cx="450850" cy="450850"/>
          </a:xfrm>
          <a:prstGeom prst="rect">
            <a:avLst/>
          </a:prstGeom>
          <a:pattFill prst="lgConfetti">
            <a:fgClr>
              <a:srgbClr val="808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9" name="Rectangle 143" descr="紙ふぶき (大)">
            <a:extLst>
              <a:ext uri="{FF2B5EF4-FFF2-40B4-BE49-F238E27FC236}">
                <a16:creationId xmlns:a16="http://schemas.microsoft.com/office/drawing/2014/main" id="{E129A4D5-3D02-409F-8081-70A949AAA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4510088"/>
            <a:ext cx="450850" cy="450850"/>
          </a:xfrm>
          <a:prstGeom prst="rect">
            <a:avLst/>
          </a:prstGeom>
          <a:pattFill prst="lgConfetti">
            <a:fgClr>
              <a:srgbClr val="99CC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0" name="Rectangle 144" descr="紙ふぶき (大)">
            <a:extLst>
              <a:ext uri="{FF2B5EF4-FFF2-40B4-BE49-F238E27FC236}">
                <a16:creationId xmlns:a16="http://schemas.microsoft.com/office/drawing/2014/main" id="{9967825C-6412-44A7-9ED1-DA99D314F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4014788"/>
            <a:ext cx="450850" cy="450850"/>
          </a:xfrm>
          <a:prstGeom prst="rect">
            <a:avLst/>
          </a:prstGeom>
          <a:pattFill prst="lgConfetti">
            <a:fgClr>
              <a:srgbClr val="008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1" name="Rectangle 145" descr="紙ふぶき (大)">
            <a:extLst>
              <a:ext uri="{FF2B5EF4-FFF2-40B4-BE49-F238E27FC236}">
                <a16:creationId xmlns:a16="http://schemas.microsoft.com/office/drawing/2014/main" id="{AA2448C3-978A-4DA5-840A-BE5017D8F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4510088"/>
            <a:ext cx="450850" cy="450850"/>
          </a:xfrm>
          <a:prstGeom prst="rect">
            <a:avLst/>
          </a:prstGeom>
          <a:pattFill prst="lgConfetti">
            <a:fgClr>
              <a:srgbClr val="33996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2" name="Rectangle 146" descr="紙ふぶき (大)">
            <a:extLst>
              <a:ext uri="{FF2B5EF4-FFF2-40B4-BE49-F238E27FC236}">
                <a16:creationId xmlns:a16="http://schemas.microsoft.com/office/drawing/2014/main" id="{A49A8891-FD41-4162-93B7-9AE2A51C1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4014788"/>
            <a:ext cx="450850" cy="450850"/>
          </a:xfrm>
          <a:prstGeom prst="rect">
            <a:avLst/>
          </a:prstGeom>
          <a:pattFill prst="lgConfetti">
            <a:fgClr>
              <a:srgbClr val="008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3" name="Rectangle 147" descr="紙ふぶき (大)">
            <a:extLst>
              <a:ext uri="{FF2B5EF4-FFF2-40B4-BE49-F238E27FC236}">
                <a16:creationId xmlns:a16="http://schemas.microsoft.com/office/drawing/2014/main" id="{A01F14B3-4D32-4D11-A36F-40FF0F0AF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4510088"/>
            <a:ext cx="450850" cy="450850"/>
          </a:xfrm>
          <a:prstGeom prst="rect">
            <a:avLst/>
          </a:prstGeom>
          <a:pattFill prst="lgConfetti">
            <a:fgClr>
              <a:srgbClr val="33CCCC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4" name="Rectangle 148" descr="紙ふぶき (大)">
            <a:extLst>
              <a:ext uri="{FF2B5EF4-FFF2-40B4-BE49-F238E27FC236}">
                <a16:creationId xmlns:a16="http://schemas.microsoft.com/office/drawing/2014/main" id="{C2743191-8CAB-47F5-BAEC-8F2A5F936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4014788"/>
            <a:ext cx="450850" cy="450850"/>
          </a:xfrm>
          <a:prstGeom prst="rect">
            <a:avLst/>
          </a:prstGeom>
          <a:pattFill prst="lgConfetti">
            <a:fgClr>
              <a:srgbClr val="0000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5" name="Rectangle 149" descr="紙ふぶき (大)">
            <a:extLst>
              <a:ext uri="{FF2B5EF4-FFF2-40B4-BE49-F238E27FC236}">
                <a16:creationId xmlns:a16="http://schemas.microsoft.com/office/drawing/2014/main" id="{14D4F5EA-DE11-48F4-B5F7-61B55808A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4510088"/>
            <a:ext cx="450850" cy="450850"/>
          </a:xfrm>
          <a:prstGeom prst="rect">
            <a:avLst/>
          </a:prstGeom>
          <a:pattFill prst="lgConfetti">
            <a:fgClr>
              <a:srgbClr val="3366FF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6" name="Rectangle 150" descr="紙ふぶき (大)">
            <a:extLst>
              <a:ext uri="{FF2B5EF4-FFF2-40B4-BE49-F238E27FC236}">
                <a16:creationId xmlns:a16="http://schemas.microsoft.com/office/drawing/2014/main" id="{4668D6CC-1EC9-4E9B-BCFC-61DC8C2E4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4014788"/>
            <a:ext cx="450850" cy="450850"/>
          </a:xfrm>
          <a:prstGeom prst="rect">
            <a:avLst/>
          </a:prstGeom>
          <a:pattFill prst="lgConfetti">
            <a:fgClr>
              <a:srgbClr val="6666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7" name="Rectangle 151" descr="紙ふぶき (大)">
            <a:extLst>
              <a:ext uri="{FF2B5EF4-FFF2-40B4-BE49-F238E27FC236}">
                <a16:creationId xmlns:a16="http://schemas.microsoft.com/office/drawing/2014/main" id="{7F9E5442-3CBD-48CC-A24E-19B5085F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4510088"/>
            <a:ext cx="450850" cy="450850"/>
          </a:xfrm>
          <a:prstGeom prst="rect">
            <a:avLst/>
          </a:prstGeom>
          <a:pattFill prst="lgConfetti">
            <a:fgClr>
              <a:srgbClr val="800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8" name="Rectangle 152" descr="紙ふぶき (大)">
            <a:extLst>
              <a:ext uri="{FF2B5EF4-FFF2-40B4-BE49-F238E27FC236}">
                <a16:creationId xmlns:a16="http://schemas.microsoft.com/office/drawing/2014/main" id="{725F8EDE-852D-4A9C-8D00-093E51536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4014788"/>
            <a:ext cx="450850" cy="450850"/>
          </a:xfrm>
          <a:prstGeom prst="rect">
            <a:avLst/>
          </a:prstGeom>
          <a:pattFill prst="lgConfetti">
            <a:fgClr>
              <a:srgbClr val="808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89" name="Rectangle 153" descr="紙ふぶき (大)">
            <a:extLst>
              <a:ext uri="{FF2B5EF4-FFF2-40B4-BE49-F238E27FC236}">
                <a16:creationId xmlns:a16="http://schemas.microsoft.com/office/drawing/2014/main" id="{C2E2F4AA-A712-42AD-B0D1-E6645D60F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4510088"/>
            <a:ext cx="450850" cy="450850"/>
          </a:xfrm>
          <a:prstGeom prst="rect">
            <a:avLst/>
          </a:prstGeom>
          <a:pattFill prst="lgConfetti">
            <a:fgClr>
              <a:srgbClr val="96969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0" name="Rectangle 154" descr="紙ふぶき (大)">
            <a:extLst>
              <a:ext uri="{FF2B5EF4-FFF2-40B4-BE49-F238E27FC236}">
                <a16:creationId xmlns:a16="http://schemas.microsoft.com/office/drawing/2014/main" id="{CB2782F9-1640-4008-A158-F40A2FAB0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3519488"/>
            <a:ext cx="450850" cy="450850"/>
          </a:xfrm>
          <a:prstGeom prst="rect">
            <a:avLst/>
          </a:prstGeom>
          <a:pattFill prst="lgConfetti">
            <a:fgClr>
              <a:srgbClr val="0000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1" name="Rectangle 155" descr="紙ふぶき (大)">
            <a:extLst>
              <a:ext uri="{FF2B5EF4-FFF2-40B4-BE49-F238E27FC236}">
                <a16:creationId xmlns:a16="http://schemas.microsoft.com/office/drawing/2014/main" id="{2DFD3DF7-238F-42CB-8912-BC9B435D6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3519488"/>
            <a:ext cx="450850" cy="450850"/>
          </a:xfrm>
          <a:prstGeom prst="rect">
            <a:avLst/>
          </a:prstGeom>
          <a:pattFill prst="lgConfetti">
            <a:fgClr>
              <a:srgbClr val="9933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2" name="Rectangle 156" descr="紙ふぶき (大)">
            <a:extLst>
              <a:ext uri="{FF2B5EF4-FFF2-40B4-BE49-F238E27FC236}">
                <a16:creationId xmlns:a16="http://schemas.microsoft.com/office/drawing/2014/main" id="{5D350AEB-1A29-4D4F-B650-578333792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3519488"/>
            <a:ext cx="450850" cy="450850"/>
          </a:xfrm>
          <a:prstGeom prst="rect">
            <a:avLst/>
          </a:prstGeom>
          <a:pattFill prst="lgConfetti">
            <a:fgClr>
              <a:srgbClr val="3333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3" name="Rectangle 157" descr="紙ふぶき (大)">
            <a:extLst>
              <a:ext uri="{FF2B5EF4-FFF2-40B4-BE49-F238E27FC236}">
                <a16:creationId xmlns:a16="http://schemas.microsoft.com/office/drawing/2014/main" id="{5B722B69-BA07-45BB-83CD-767CBC8F5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5913" y="3519488"/>
            <a:ext cx="450850" cy="450850"/>
          </a:xfrm>
          <a:prstGeom prst="rect">
            <a:avLst/>
          </a:prstGeom>
          <a:pattFill prst="lgConfetti">
            <a:fgClr>
              <a:srgbClr val="00330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4" name="Rectangle 158" descr="紙ふぶき (大)">
            <a:extLst>
              <a:ext uri="{FF2B5EF4-FFF2-40B4-BE49-F238E27FC236}">
                <a16:creationId xmlns:a16="http://schemas.microsoft.com/office/drawing/2014/main" id="{64774F6B-F6EF-489A-8B54-F52A40103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3519488"/>
            <a:ext cx="450850" cy="450850"/>
          </a:xfrm>
          <a:prstGeom prst="rect">
            <a:avLst/>
          </a:prstGeom>
          <a:pattFill prst="lgConfetti">
            <a:fgClr>
              <a:srgbClr val="003366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5" name="Rectangle 159" descr="紙ふぶき (大)">
            <a:extLst>
              <a:ext uri="{FF2B5EF4-FFF2-40B4-BE49-F238E27FC236}">
                <a16:creationId xmlns:a16="http://schemas.microsoft.com/office/drawing/2014/main" id="{F2698060-718E-416D-AD81-A29A6EE5A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3519488"/>
            <a:ext cx="450850" cy="450850"/>
          </a:xfrm>
          <a:prstGeom prst="rect">
            <a:avLst/>
          </a:prstGeom>
          <a:pattFill prst="lgConfetti">
            <a:fgClr>
              <a:srgbClr val="000080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6" name="Rectangle 160" descr="紙ふぶき (大)">
            <a:extLst>
              <a:ext uri="{FF2B5EF4-FFF2-40B4-BE49-F238E27FC236}">
                <a16:creationId xmlns:a16="http://schemas.microsoft.com/office/drawing/2014/main" id="{6ED561B7-FEC3-46CB-B593-64594523E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3519488"/>
            <a:ext cx="450850" cy="450850"/>
          </a:xfrm>
          <a:prstGeom prst="rect">
            <a:avLst/>
          </a:prstGeom>
          <a:pattFill prst="lgConfetti">
            <a:fgClr>
              <a:srgbClr val="333399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97" name="Rectangle 161" descr="紙ふぶき (大)">
            <a:extLst>
              <a:ext uri="{FF2B5EF4-FFF2-40B4-BE49-F238E27FC236}">
                <a16:creationId xmlns:a16="http://schemas.microsoft.com/office/drawing/2014/main" id="{132696EC-D8C2-40F3-9223-10F0EFD05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3938" y="3519488"/>
            <a:ext cx="450850" cy="450850"/>
          </a:xfrm>
          <a:prstGeom prst="rect">
            <a:avLst/>
          </a:prstGeom>
          <a:pattFill prst="lgConfetti">
            <a:fgClr>
              <a:srgbClr val="333333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56D6FA6-63B6-4884-901C-7E7BFA595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55" y="1253600"/>
            <a:ext cx="2117957" cy="3051587"/>
          </a:xfrm>
          <a:prstGeom prst="rect">
            <a:avLst/>
          </a:prstGeom>
        </p:spPr>
      </p:pic>
      <p:sp>
        <p:nvSpPr>
          <p:cNvPr id="9232" name="Text Box 201">
            <a:extLst>
              <a:ext uri="{FF2B5EF4-FFF2-40B4-BE49-F238E27FC236}">
                <a16:creationId xmlns:a16="http://schemas.microsoft.com/office/drawing/2014/main" id="{DBC58B92-C0E6-4C95-BB61-00421C1CA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3" y="684213"/>
            <a:ext cx="541337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2800" b="1">
                <a:solidFill>
                  <a:srgbClr val="FF0000"/>
                </a:solidFill>
                <a:latin typeface="+mj-lt"/>
              </a:rPr>
              <a:t>①</a:t>
            </a:r>
          </a:p>
        </p:txBody>
      </p:sp>
      <p:sp>
        <p:nvSpPr>
          <p:cNvPr id="9233" name="Text Box 202">
            <a:extLst>
              <a:ext uri="{FF2B5EF4-FFF2-40B4-BE49-F238E27FC236}">
                <a16:creationId xmlns:a16="http://schemas.microsoft.com/office/drawing/2014/main" id="{343248F9-20C7-474D-8E04-C86C63829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1663" y="676275"/>
            <a:ext cx="541337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2800" b="1" dirty="0">
                <a:solidFill>
                  <a:srgbClr val="FF0000"/>
                </a:solidFill>
                <a:latin typeface="+mj-lt"/>
              </a:rPr>
              <a:t>②</a:t>
            </a:r>
          </a:p>
        </p:txBody>
      </p:sp>
      <p:sp>
        <p:nvSpPr>
          <p:cNvPr id="9234" name="Text Box 203">
            <a:extLst>
              <a:ext uri="{FF2B5EF4-FFF2-40B4-BE49-F238E27FC236}">
                <a16:creationId xmlns:a16="http://schemas.microsoft.com/office/drawing/2014/main" id="{A8F7804C-71C9-454B-8D47-C0E57911B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1651" y="631825"/>
            <a:ext cx="541338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2800" b="1">
                <a:solidFill>
                  <a:srgbClr val="FF0000"/>
                </a:solidFill>
                <a:latin typeface="+mj-lt"/>
              </a:rPr>
              <a:t>③</a:t>
            </a:r>
          </a:p>
        </p:txBody>
      </p:sp>
      <p:sp>
        <p:nvSpPr>
          <p:cNvPr id="9236" name="Text Box 205">
            <a:extLst>
              <a:ext uri="{FF2B5EF4-FFF2-40B4-BE49-F238E27FC236}">
                <a16:creationId xmlns:a16="http://schemas.microsoft.com/office/drawing/2014/main" id="{1AA2A6DB-E723-4268-B062-2890C3605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111125"/>
            <a:ext cx="3171825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2800" b="1" u="sng" dirty="0">
                <a:latin typeface="+mj-lt"/>
              </a:rPr>
              <a:t>書式コピーのやり方</a:t>
            </a:r>
          </a:p>
        </p:txBody>
      </p:sp>
      <p:sp>
        <p:nvSpPr>
          <p:cNvPr id="9239" name="Text Box 208">
            <a:extLst>
              <a:ext uri="{FF2B5EF4-FFF2-40B4-BE49-F238E27FC236}">
                <a16:creationId xmlns:a16="http://schemas.microsoft.com/office/drawing/2014/main" id="{812872E8-A246-4A05-A581-5FB34599B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890" y="4870930"/>
            <a:ext cx="7268152" cy="143116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342900" indent="-342900" eaLnBrk="1" hangingPunct="1">
              <a:spcAft>
                <a:spcPts val="600"/>
              </a:spcAft>
              <a:buClr>
                <a:srgbClr val="FF0000"/>
              </a:buClr>
              <a:buFont typeface="+mj-ea"/>
              <a:buAutoNum type="circleNumDbPlain"/>
              <a:defRPr/>
            </a:pPr>
            <a:r>
              <a:rPr lang="ja-JP" altLang="en-US" dirty="0">
                <a:latin typeface="+mj-lt"/>
                <a:ea typeface="メイリオ" panose="020B0604030504040204" pitchFamily="50" charset="-128"/>
              </a:rPr>
              <a:t>コピーしたい書式コピーの元になるオブジェクトを選択します。</a:t>
            </a:r>
          </a:p>
          <a:p>
            <a:pPr marL="342900" indent="-342900" eaLnBrk="1" hangingPunct="1">
              <a:spcAft>
                <a:spcPts val="600"/>
              </a:spcAft>
              <a:buClr>
                <a:srgbClr val="FF0000"/>
              </a:buClr>
              <a:buFont typeface="+mj-ea"/>
              <a:buAutoNum type="circleNumDbPlain"/>
              <a:defRPr/>
            </a:pPr>
            <a:r>
              <a:rPr lang="ja-JP" altLang="en-US" dirty="0">
                <a:latin typeface="+mj-lt"/>
                <a:ea typeface="メイリオ" panose="020B0604030504040204" pitchFamily="50" charset="-128"/>
              </a:rPr>
              <a:t>ホームメニューから書式のコピー／貼り付けをクリックします。</a:t>
            </a:r>
          </a:p>
          <a:p>
            <a:pPr marL="342900" indent="-342900" eaLnBrk="1" hangingPunct="1">
              <a:spcAft>
                <a:spcPts val="600"/>
              </a:spcAft>
              <a:buClr>
                <a:srgbClr val="FF0000"/>
              </a:buClr>
              <a:buFont typeface="+mj-ea"/>
              <a:buAutoNum type="circleNumDbPlain"/>
              <a:defRPr/>
            </a:pPr>
            <a:r>
              <a:rPr lang="ja-JP" altLang="en-US" dirty="0">
                <a:latin typeface="+mj-lt"/>
                <a:ea typeface="メイリオ" panose="020B0604030504040204" pitchFamily="50" charset="-128"/>
              </a:rPr>
              <a:t>コピー先のオブジェクトをクリックします。</a:t>
            </a:r>
            <a:endParaRPr lang="en-US" altLang="ja-JP" dirty="0">
              <a:latin typeface="+mj-lt"/>
              <a:ea typeface="メイリオ" panose="020B0604030504040204" pitchFamily="50" charset="-128"/>
            </a:endParaRPr>
          </a:p>
          <a:p>
            <a:pPr marL="342900" indent="-342900" eaLnBrk="1" hangingPunct="1">
              <a:spcAft>
                <a:spcPts val="600"/>
              </a:spcAft>
              <a:buClr>
                <a:srgbClr val="FF0000"/>
              </a:buClr>
              <a:buFont typeface="+mj-ea"/>
              <a:buAutoNum type="circleNumDbPlain"/>
              <a:defRPr/>
            </a:pPr>
            <a:r>
              <a:rPr lang="ja-JP" altLang="en-US" dirty="0">
                <a:latin typeface="+mj-lt"/>
                <a:ea typeface="メイリオ" panose="020B0604030504040204" pitchFamily="50" charset="-128"/>
              </a:rPr>
              <a:t>完了です。　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85F0300-BB87-4B56-B20D-183E6F8561CC}"/>
              </a:ext>
            </a:extLst>
          </p:cNvPr>
          <p:cNvSpPr txBox="1"/>
          <p:nvPr/>
        </p:nvSpPr>
        <p:spPr>
          <a:xfrm>
            <a:off x="6272212" y="3346996"/>
            <a:ext cx="80021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dirty="0">
                <a:latin typeface="+mj-ea"/>
                <a:ea typeface="+mj-ea"/>
              </a:rPr>
              <a:t>激安</a:t>
            </a:r>
          </a:p>
        </p:txBody>
      </p:sp>
      <p:sp>
        <p:nvSpPr>
          <p:cNvPr id="17" name="Text Box 208">
            <a:extLst>
              <a:ext uri="{FF2B5EF4-FFF2-40B4-BE49-F238E27FC236}">
                <a16:creationId xmlns:a16="http://schemas.microsoft.com/office/drawing/2014/main" id="{8DA0D3AF-F9E6-4990-8888-119D13FA5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0" y="2031956"/>
            <a:ext cx="646331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latin typeface="+mj-lt"/>
                <a:ea typeface="メイリオ" panose="020B0604030504040204" pitchFamily="50" charset="-128"/>
              </a:rPr>
              <a:t>図形例</a:t>
            </a:r>
          </a:p>
        </p:txBody>
      </p:sp>
      <p:sp>
        <p:nvSpPr>
          <p:cNvPr id="18" name="Text Box 208">
            <a:extLst>
              <a:ext uri="{FF2B5EF4-FFF2-40B4-BE49-F238E27FC236}">
                <a16:creationId xmlns:a16="http://schemas.microsoft.com/office/drawing/2014/main" id="{9923D958-E667-4CF8-97CB-5969C3037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0" y="3234036"/>
            <a:ext cx="646331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latin typeface="+mj-lt"/>
                <a:ea typeface="メイリオ" panose="020B0604030504040204" pitchFamily="50" charset="-128"/>
              </a:rPr>
              <a:t>文字例</a:t>
            </a:r>
          </a:p>
        </p:txBody>
      </p:sp>
      <p:sp>
        <p:nvSpPr>
          <p:cNvPr id="19" name="Text Box 208">
            <a:extLst>
              <a:ext uri="{FF2B5EF4-FFF2-40B4-BE49-F238E27FC236}">
                <a16:creationId xmlns:a16="http://schemas.microsoft.com/office/drawing/2014/main" id="{93319453-E103-41A6-BBBB-C02E4785D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9815" y="1059605"/>
            <a:ext cx="800219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latin typeface="+mj-lt"/>
                <a:ea typeface="メイリオ" panose="020B0604030504040204" pitchFamily="50" charset="-128"/>
              </a:rPr>
              <a:t>コピー元</a:t>
            </a:r>
            <a:endParaRPr lang="en-US" altLang="ja-JP" sz="1200" dirty="0"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3" name="星: 16 pt 2">
            <a:extLst>
              <a:ext uri="{FF2B5EF4-FFF2-40B4-BE49-F238E27FC236}">
                <a16:creationId xmlns:a16="http://schemas.microsoft.com/office/drawing/2014/main" id="{9B10CCC0-E7EB-4AAC-9CD9-2325D10A9AC9}"/>
              </a:ext>
            </a:extLst>
          </p:cNvPr>
          <p:cNvSpPr/>
          <p:nvPr/>
        </p:nvSpPr>
        <p:spPr bwMode="auto">
          <a:xfrm>
            <a:off x="6184928" y="1683062"/>
            <a:ext cx="974785" cy="974785"/>
          </a:xfrm>
          <a:prstGeom prst="star16">
            <a:avLst>
              <a:gd name="adj" fmla="val 43695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1" name="Text Box 208">
            <a:extLst>
              <a:ext uri="{FF2B5EF4-FFF2-40B4-BE49-F238E27FC236}">
                <a16:creationId xmlns:a16="http://schemas.microsoft.com/office/drawing/2014/main" id="{232E163D-5576-40D8-B506-3D144A071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238" y="1150938"/>
            <a:ext cx="800219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latin typeface="+mj-lt"/>
                <a:ea typeface="メイリオ" panose="020B0604030504040204" pitchFamily="50" charset="-128"/>
              </a:rPr>
              <a:t>コピー先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B559FF25-E410-4C88-AFBD-98DC75A7D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697" y="1430838"/>
            <a:ext cx="2301591" cy="1756234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4FADFCA-82C3-4821-8319-3D9E51ED834C}"/>
              </a:ext>
            </a:extLst>
          </p:cNvPr>
          <p:cNvSpPr/>
          <p:nvPr/>
        </p:nvSpPr>
        <p:spPr bwMode="auto">
          <a:xfrm>
            <a:off x="3853057" y="2496547"/>
            <a:ext cx="1285074" cy="26139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6" name="AutoShape 204">
            <a:extLst>
              <a:ext uri="{FF2B5EF4-FFF2-40B4-BE49-F238E27FC236}">
                <a16:creationId xmlns:a16="http://schemas.microsoft.com/office/drawing/2014/main" id="{0949D7B2-EF81-4978-9BFD-54266DBCEFF4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4940881" y="2567693"/>
            <a:ext cx="360362" cy="809625"/>
          </a:xfrm>
          <a:prstGeom prst="upArrow">
            <a:avLst>
              <a:gd name="adj1" fmla="val 19791"/>
              <a:gd name="adj2" fmla="val 106167"/>
            </a:avLst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vert="eaVert"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>
              <a:latin typeface="+mj-lt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ED9E28B-C1FB-4EBE-B91B-48D11158216C}"/>
              </a:ext>
            </a:extLst>
          </p:cNvPr>
          <p:cNvSpPr txBox="1"/>
          <p:nvPr/>
        </p:nvSpPr>
        <p:spPr>
          <a:xfrm>
            <a:off x="7638447" y="3346996"/>
            <a:ext cx="187743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isometricOffAxis2Left"/>
              <a:lightRig rig="threePt" dir="t"/>
            </a:scene3d>
            <a:sp3d extrusionH="127000">
              <a:bevelT h="25400" prst="softRound"/>
            </a:sp3d>
          </a:bodyPr>
          <a:lstStyle>
            <a:defPPr>
              <a:defRPr lang="ja-JP"/>
            </a:defPPr>
            <a:lvl1pPr>
              <a:defRPr sz="6600" b="1">
                <a:ln w="38100"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rgbClr val="FFC000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激安</a:t>
            </a:r>
          </a:p>
        </p:txBody>
      </p:sp>
      <p:sp>
        <p:nvSpPr>
          <p:cNvPr id="28" name="星: 16 pt 27">
            <a:extLst>
              <a:ext uri="{FF2B5EF4-FFF2-40B4-BE49-F238E27FC236}">
                <a16:creationId xmlns:a16="http://schemas.microsoft.com/office/drawing/2014/main" id="{DCDE3B39-5AD5-4D67-BB05-2DF5CF951A76}"/>
              </a:ext>
            </a:extLst>
          </p:cNvPr>
          <p:cNvSpPr/>
          <p:nvPr/>
        </p:nvSpPr>
        <p:spPr bwMode="auto">
          <a:xfrm>
            <a:off x="8089772" y="1683062"/>
            <a:ext cx="974785" cy="974785"/>
          </a:xfrm>
          <a:prstGeom prst="star16">
            <a:avLst>
              <a:gd name="adj" fmla="val 43695"/>
            </a:avLst>
          </a:prstGeom>
          <a:gradFill rotWithShape="1">
            <a:gsLst>
              <a:gs pos="0">
                <a:srgbClr val="7676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FFC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extrusionH="63500" prstMaterial="dkEdge">
            <a:bevelT prst="relaxedInset"/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204">
            <a:extLst>
              <a:ext uri="{FF2B5EF4-FFF2-40B4-BE49-F238E27FC236}">
                <a16:creationId xmlns:a16="http://schemas.microsoft.com/office/drawing/2014/main" id="{FA860F0B-50AE-4C88-A915-C3E5A2F37DC8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6932242" y="2231264"/>
            <a:ext cx="360362" cy="809625"/>
          </a:xfrm>
          <a:prstGeom prst="upArrow">
            <a:avLst>
              <a:gd name="adj1" fmla="val 19791"/>
              <a:gd name="adj2" fmla="val 106167"/>
            </a:avLst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vert="eaVert"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>
              <a:latin typeface="+mj-lt"/>
            </a:endParaRPr>
          </a:p>
        </p:txBody>
      </p:sp>
      <p:sp>
        <p:nvSpPr>
          <p:cNvPr id="31" name="AutoShape 204">
            <a:extLst>
              <a:ext uri="{FF2B5EF4-FFF2-40B4-BE49-F238E27FC236}">
                <a16:creationId xmlns:a16="http://schemas.microsoft.com/office/drawing/2014/main" id="{E1AD1241-9DA4-4916-8DEE-8F8912F9F8EA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6932242" y="3464841"/>
            <a:ext cx="360362" cy="809625"/>
          </a:xfrm>
          <a:prstGeom prst="upArrow">
            <a:avLst>
              <a:gd name="adj1" fmla="val 19791"/>
              <a:gd name="adj2" fmla="val 106167"/>
            </a:avLst>
          </a:prstGeom>
          <a:solidFill>
            <a:schemeClr val="bg1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vert="eaVert"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>
              <a:latin typeface="+mj-lt"/>
            </a:endParaRPr>
          </a:p>
        </p:txBody>
      </p:sp>
      <p:sp>
        <p:nvSpPr>
          <p:cNvPr id="32" name="Text Box 203">
            <a:extLst>
              <a:ext uri="{FF2B5EF4-FFF2-40B4-BE49-F238E27FC236}">
                <a16:creationId xmlns:a16="http://schemas.microsoft.com/office/drawing/2014/main" id="{6C961BE8-CBE2-49A4-B908-00B34EF81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330" y="631825"/>
            <a:ext cx="541338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2800" b="1" dirty="0">
                <a:solidFill>
                  <a:srgbClr val="FF0000"/>
                </a:solidFill>
                <a:latin typeface="+mj-lt"/>
              </a:rPr>
              <a:t>④</a:t>
            </a:r>
            <a:endParaRPr lang="en-US" altLang="ja-JP" sz="28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00CC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00CC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48</Words>
  <Application>Microsoft Office PowerPoint</Application>
  <PresentationFormat>A4 210 x 297 mm</PresentationFormat>
  <Paragraphs>15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pptxb47_カラーパレットサンプル</dc:title>
  <dc:subject>pptxb47_カラーパレットサンプル</dc:subject>
  <dc:creator>でじけろお</dc:creator>
  <cp:revision>2</cp:revision>
  <dcterms:created xsi:type="dcterms:W3CDTF">2011-11-28T07:58:20Z</dcterms:created>
  <dcterms:modified xsi:type="dcterms:W3CDTF">2019-09-30T06:03:23Z</dcterms:modified>
  <cp:version>2</cp:version>
</cp:coreProperties>
</file>